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91" r:id="rId2"/>
  </p:sldMasterIdLst>
  <p:notesMasterIdLst>
    <p:notesMasterId r:id="rId19"/>
  </p:notesMasterIdLst>
  <p:handoutMasterIdLst>
    <p:handoutMasterId r:id="rId20"/>
  </p:handoutMasterIdLst>
  <p:sldIdLst>
    <p:sldId id="299" r:id="rId3"/>
    <p:sldId id="812" r:id="rId4"/>
    <p:sldId id="813" r:id="rId5"/>
    <p:sldId id="814" r:id="rId6"/>
    <p:sldId id="815" r:id="rId7"/>
    <p:sldId id="816" r:id="rId8"/>
    <p:sldId id="635" r:id="rId9"/>
    <p:sldId id="637" r:id="rId10"/>
    <p:sldId id="634" r:id="rId11"/>
    <p:sldId id="817" r:id="rId12"/>
    <p:sldId id="818" r:id="rId13"/>
    <p:sldId id="819" r:id="rId14"/>
    <p:sldId id="820" r:id="rId15"/>
    <p:sldId id="808" r:id="rId16"/>
    <p:sldId id="574" r:id="rId17"/>
    <p:sldId id="689" r:id="rId18"/>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0000"/>
    <a:srgbClr val="F9072A"/>
    <a:srgbClr val="FA1C3C"/>
    <a:srgbClr val="FF3300"/>
    <a:srgbClr val="B93F56"/>
    <a:srgbClr val="FF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82258" autoAdjust="0"/>
  </p:normalViewPr>
  <p:slideViewPr>
    <p:cSldViewPr>
      <p:cViewPr varScale="1">
        <p:scale>
          <a:sx n="63" d="100"/>
          <a:sy n="63" d="100"/>
        </p:scale>
        <p:origin x="2492" y="5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6130"/>
    </p:cViewPr>
  </p:sorterViewPr>
  <p:notesViewPr>
    <p:cSldViewPr>
      <p:cViewPr>
        <p:scale>
          <a:sx n="136" d="100"/>
          <a:sy n="136" d="100"/>
        </p:scale>
        <p:origin x="86" y="618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0F89236-1A88-6C0B-B7D0-698656BA9C7E}"/>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8905" tIns="49451" rIns="98905" bIns="49451" numCol="1" anchor="t" anchorCtr="0" compatLnSpc="1">
            <a:prstTxWarp prst="textNoShape">
              <a:avLst/>
            </a:prstTxWarp>
          </a:bodyPr>
          <a:lstStyle>
            <a:lvl1pPr algn="l" defTabSz="989291" eaLnBrk="1" hangingPunct="1">
              <a:spcBef>
                <a:spcPct val="0"/>
              </a:spcBef>
              <a:defRPr sz="1300">
                <a:latin typeface="Times New Roman" pitchFamily="18" charset="0"/>
                <a:ea typeface="ＭＳ Ｐゴシック" pitchFamily="50" charset="-128"/>
              </a:defRPr>
            </a:lvl1pPr>
          </a:lstStyle>
          <a:p>
            <a:pPr>
              <a:defRPr/>
            </a:pPr>
            <a:r>
              <a:rPr lang="en-US" altLang="ja-JP"/>
              <a:t>20230115</a:t>
            </a:r>
            <a:r>
              <a:rPr lang="ja-JP" altLang="en-US"/>
              <a:t>現代社会特殊研究 大谷いづみ　　　　　　　　</a:t>
            </a:r>
            <a:endParaRPr lang="en-US" altLang="ja-JP"/>
          </a:p>
        </p:txBody>
      </p:sp>
      <p:sp>
        <p:nvSpPr>
          <p:cNvPr id="118787" name="Rectangle 3">
            <a:extLst>
              <a:ext uri="{FF2B5EF4-FFF2-40B4-BE49-F238E27FC236}">
                <a16:creationId xmlns:a16="http://schemas.microsoft.com/office/drawing/2014/main" id="{20728E92-773A-6751-505D-283C267211AC}"/>
              </a:ext>
            </a:extLst>
          </p:cNvPr>
          <p:cNvSpPr>
            <a:spLocks noGrp="1" noChangeArrowheads="1"/>
          </p:cNvSpPr>
          <p:nvPr>
            <p:ph type="dt" sz="quarter" idx="1"/>
          </p:nvPr>
        </p:nvSpPr>
        <p:spPr bwMode="auto">
          <a:xfrm>
            <a:off x="4021138" y="0"/>
            <a:ext cx="3076575" cy="511175"/>
          </a:xfrm>
          <a:prstGeom prst="rect">
            <a:avLst/>
          </a:prstGeom>
          <a:noFill/>
          <a:ln>
            <a:noFill/>
          </a:ln>
          <a:effectLst/>
        </p:spPr>
        <p:txBody>
          <a:bodyPr vert="horz" wrap="square" lIns="98905" tIns="49451" rIns="98905" bIns="49451" numCol="1" anchor="t" anchorCtr="0" compatLnSpc="1">
            <a:prstTxWarp prst="textNoShape">
              <a:avLst/>
            </a:prstTxWarp>
          </a:bodyPr>
          <a:lstStyle>
            <a:lvl1pPr algn="r" defTabSz="989291" eaLnBrk="1" hangingPunct="1">
              <a:spcBef>
                <a:spcPct val="0"/>
              </a:spcBef>
              <a:defRPr sz="1300">
                <a:latin typeface="Times New Roman" pitchFamily="18" charset="0"/>
                <a:ea typeface="ＭＳ Ｐゴシック" pitchFamily="50" charset="-128"/>
              </a:defRPr>
            </a:lvl1pPr>
          </a:lstStyle>
          <a:p>
            <a:pPr>
              <a:defRPr/>
            </a:pPr>
            <a:endParaRPr lang="en-US" altLang="ja-JP"/>
          </a:p>
        </p:txBody>
      </p:sp>
      <p:sp>
        <p:nvSpPr>
          <p:cNvPr id="118788" name="Rectangle 4">
            <a:extLst>
              <a:ext uri="{FF2B5EF4-FFF2-40B4-BE49-F238E27FC236}">
                <a16:creationId xmlns:a16="http://schemas.microsoft.com/office/drawing/2014/main" id="{A57A2A9E-08E1-1077-B38C-BE4DF1109D54}"/>
              </a:ext>
            </a:extLst>
          </p:cNvPr>
          <p:cNvSpPr>
            <a:spLocks noGrp="1" noChangeArrowheads="1"/>
          </p:cNvSpPr>
          <p:nvPr>
            <p:ph type="ftr" sz="quarter" idx="2"/>
          </p:nvPr>
        </p:nvSpPr>
        <p:spPr bwMode="auto">
          <a:xfrm>
            <a:off x="0" y="9721850"/>
            <a:ext cx="3076575" cy="511175"/>
          </a:xfrm>
          <a:prstGeom prst="rect">
            <a:avLst/>
          </a:prstGeom>
          <a:noFill/>
          <a:ln>
            <a:noFill/>
          </a:ln>
          <a:effectLst/>
        </p:spPr>
        <p:txBody>
          <a:bodyPr vert="horz" wrap="square" lIns="98905" tIns="49451" rIns="98905" bIns="49451" numCol="1" anchor="b" anchorCtr="0" compatLnSpc="1">
            <a:prstTxWarp prst="textNoShape">
              <a:avLst/>
            </a:prstTxWarp>
          </a:bodyPr>
          <a:lstStyle>
            <a:lvl1pPr algn="l" defTabSz="989291" eaLnBrk="1" hangingPunct="1">
              <a:spcBef>
                <a:spcPct val="0"/>
              </a:spcBef>
              <a:defRPr sz="1300">
                <a:latin typeface="Times New Roman" pitchFamily="18" charset="0"/>
                <a:ea typeface="ＭＳ Ｐゴシック" pitchFamily="50" charset="-128"/>
              </a:defRPr>
            </a:lvl1pPr>
          </a:lstStyle>
          <a:p>
            <a:pPr>
              <a:defRPr/>
            </a:pPr>
            <a:endParaRPr lang="en-US" altLang="ja-JP"/>
          </a:p>
        </p:txBody>
      </p:sp>
      <p:sp>
        <p:nvSpPr>
          <p:cNvPr id="118789" name="Rectangle 5">
            <a:extLst>
              <a:ext uri="{FF2B5EF4-FFF2-40B4-BE49-F238E27FC236}">
                <a16:creationId xmlns:a16="http://schemas.microsoft.com/office/drawing/2014/main" id="{2800AB4B-51D2-169B-ACF7-AD504BB382FE}"/>
              </a:ext>
            </a:extLst>
          </p:cNvPr>
          <p:cNvSpPr>
            <a:spLocks noGrp="1" noChangeArrowheads="1"/>
          </p:cNvSpPr>
          <p:nvPr>
            <p:ph type="sldNum" sz="quarter" idx="3"/>
          </p:nvPr>
        </p:nvSpPr>
        <p:spPr bwMode="auto">
          <a:xfrm>
            <a:off x="4021138" y="9721850"/>
            <a:ext cx="3076575" cy="511175"/>
          </a:xfrm>
          <a:prstGeom prst="rect">
            <a:avLst/>
          </a:prstGeom>
          <a:noFill/>
          <a:ln>
            <a:noFill/>
          </a:ln>
          <a:effectLst/>
        </p:spPr>
        <p:txBody>
          <a:bodyPr vert="horz" wrap="square" lIns="98905" tIns="49451" rIns="98905" bIns="49451" numCol="1" anchor="b" anchorCtr="0" compatLnSpc="1">
            <a:prstTxWarp prst="textNoShape">
              <a:avLst/>
            </a:prstTxWarp>
          </a:bodyPr>
          <a:lstStyle>
            <a:lvl1pPr algn="r" defTabSz="988560" eaLnBrk="1" hangingPunct="1">
              <a:spcBef>
                <a:spcPct val="0"/>
              </a:spcBef>
              <a:defRPr sz="1300">
                <a:latin typeface="Times New Roman" panose="02020603050405020304" pitchFamily="18" charset="0"/>
              </a:defRPr>
            </a:lvl1pPr>
          </a:lstStyle>
          <a:p>
            <a:pPr>
              <a:defRPr/>
            </a:pPr>
            <a:fld id="{70AB3E75-5C9E-4425-8D64-1179BC195203}"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9165EA-DEAF-75DD-1A9F-5F7BB7287FF2}"/>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8905" tIns="49451" rIns="98905" bIns="49451" numCol="1" anchor="t" anchorCtr="0" compatLnSpc="1">
            <a:prstTxWarp prst="textNoShape">
              <a:avLst/>
            </a:prstTxWarp>
          </a:bodyPr>
          <a:lstStyle>
            <a:lvl1pPr algn="l" defTabSz="989291" eaLnBrk="1" hangingPunct="1">
              <a:spcBef>
                <a:spcPct val="0"/>
              </a:spcBef>
              <a:defRPr sz="1300">
                <a:latin typeface="Times New Roman" pitchFamily="18" charset="0"/>
                <a:ea typeface="ＭＳ Ｐゴシック" pitchFamily="50" charset="-128"/>
              </a:defRPr>
            </a:lvl1pPr>
          </a:lstStyle>
          <a:p>
            <a:pPr>
              <a:defRPr/>
            </a:pPr>
            <a:r>
              <a:rPr lang="en-US" altLang="ja-JP"/>
              <a:t>20230115</a:t>
            </a:r>
            <a:r>
              <a:rPr lang="ja-JP" altLang="en-US"/>
              <a:t>現代社会特殊研究 大谷いづみ　　　　　　　　</a:t>
            </a:r>
            <a:endParaRPr lang="en-US" altLang="ja-JP"/>
          </a:p>
        </p:txBody>
      </p:sp>
      <p:sp>
        <p:nvSpPr>
          <p:cNvPr id="1027" name="Rectangle 3">
            <a:extLst>
              <a:ext uri="{FF2B5EF4-FFF2-40B4-BE49-F238E27FC236}">
                <a16:creationId xmlns:a16="http://schemas.microsoft.com/office/drawing/2014/main" id="{C76424E0-5443-B9E0-C904-CA504643C362}"/>
              </a:ext>
            </a:extLst>
          </p:cNvPr>
          <p:cNvSpPr>
            <a:spLocks noGrp="1" noChangeArrowheads="1"/>
          </p:cNvSpPr>
          <p:nvPr>
            <p:ph type="dt" idx="1"/>
          </p:nvPr>
        </p:nvSpPr>
        <p:spPr bwMode="auto">
          <a:xfrm>
            <a:off x="4022725" y="0"/>
            <a:ext cx="3076575" cy="511175"/>
          </a:xfrm>
          <a:prstGeom prst="rect">
            <a:avLst/>
          </a:prstGeom>
          <a:noFill/>
          <a:ln>
            <a:noFill/>
          </a:ln>
          <a:effectLst/>
        </p:spPr>
        <p:txBody>
          <a:bodyPr vert="horz" wrap="square" lIns="98905" tIns="49451" rIns="98905" bIns="49451" numCol="1" anchor="t" anchorCtr="0" compatLnSpc="1">
            <a:prstTxWarp prst="textNoShape">
              <a:avLst/>
            </a:prstTxWarp>
          </a:bodyPr>
          <a:lstStyle>
            <a:lvl1pPr algn="r" defTabSz="989291" eaLnBrk="1" hangingPunct="1">
              <a:spcBef>
                <a:spcPct val="0"/>
              </a:spcBef>
              <a:defRPr sz="1300">
                <a:latin typeface="Times New Roman" pitchFamily="18" charset="0"/>
                <a:ea typeface="ＭＳ Ｐゴシック" pitchFamily="50" charset="-128"/>
              </a:defRPr>
            </a:lvl1pPr>
          </a:lstStyle>
          <a:p>
            <a:pPr>
              <a:defRPr/>
            </a:pPr>
            <a:endParaRPr lang="en-US" altLang="ja-JP"/>
          </a:p>
        </p:txBody>
      </p:sp>
      <p:sp>
        <p:nvSpPr>
          <p:cNvPr id="16388" name="Rectangle 4">
            <a:extLst>
              <a:ext uri="{FF2B5EF4-FFF2-40B4-BE49-F238E27FC236}">
                <a16:creationId xmlns:a16="http://schemas.microsoft.com/office/drawing/2014/main" id="{C7544B17-E60D-BB7F-BF20-D3DB76B4D0E1}"/>
              </a:ext>
            </a:extLst>
          </p:cNvPr>
          <p:cNvSpPr>
            <a:spLocks noGrp="1" noRot="1" noChangeAspect="1" noChangeArrowheads="1" noTextEdit="1"/>
          </p:cNvSpPr>
          <p:nvPr>
            <p:ph type="sldImg" idx="2"/>
          </p:nvPr>
        </p:nvSpPr>
        <p:spPr bwMode="auto">
          <a:xfrm>
            <a:off x="993775" y="768350"/>
            <a:ext cx="5113338"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1BB50957-DE65-32D0-301F-5D19303AF006}"/>
              </a:ext>
            </a:extLst>
          </p:cNvPr>
          <p:cNvSpPr>
            <a:spLocks noGrp="1" noChangeArrowheads="1"/>
          </p:cNvSpPr>
          <p:nvPr>
            <p:ph type="body" sz="quarter" idx="3"/>
          </p:nvPr>
        </p:nvSpPr>
        <p:spPr bwMode="auto">
          <a:xfrm>
            <a:off x="944563" y="4860925"/>
            <a:ext cx="5210175" cy="4605338"/>
          </a:xfrm>
          <a:prstGeom prst="rect">
            <a:avLst/>
          </a:prstGeom>
          <a:noFill/>
          <a:ln>
            <a:noFill/>
          </a:ln>
          <a:effectLst/>
        </p:spPr>
        <p:txBody>
          <a:bodyPr vert="horz" wrap="square" lIns="98905" tIns="49451" rIns="98905" bIns="4945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30" name="Rectangle 6">
            <a:extLst>
              <a:ext uri="{FF2B5EF4-FFF2-40B4-BE49-F238E27FC236}">
                <a16:creationId xmlns:a16="http://schemas.microsoft.com/office/drawing/2014/main" id="{E11A5C3C-B6E5-2735-6F73-6ED1F16C1529}"/>
              </a:ext>
            </a:extLst>
          </p:cNvPr>
          <p:cNvSpPr>
            <a:spLocks noGrp="1" noChangeArrowheads="1"/>
          </p:cNvSpPr>
          <p:nvPr>
            <p:ph type="ftr" sz="quarter" idx="4"/>
          </p:nvPr>
        </p:nvSpPr>
        <p:spPr bwMode="auto">
          <a:xfrm>
            <a:off x="0" y="9723438"/>
            <a:ext cx="3076575" cy="511175"/>
          </a:xfrm>
          <a:prstGeom prst="rect">
            <a:avLst/>
          </a:prstGeom>
          <a:noFill/>
          <a:ln>
            <a:noFill/>
          </a:ln>
          <a:effectLst/>
        </p:spPr>
        <p:txBody>
          <a:bodyPr vert="horz" wrap="square" lIns="98905" tIns="49451" rIns="98905" bIns="49451" numCol="1" anchor="b" anchorCtr="0" compatLnSpc="1">
            <a:prstTxWarp prst="textNoShape">
              <a:avLst/>
            </a:prstTxWarp>
          </a:bodyPr>
          <a:lstStyle>
            <a:lvl1pPr algn="l" defTabSz="989291" eaLnBrk="1" hangingPunct="1">
              <a:spcBef>
                <a:spcPct val="0"/>
              </a:spcBef>
              <a:defRPr sz="1300">
                <a:latin typeface="Times New Roman" pitchFamily="18" charset="0"/>
                <a:ea typeface="ＭＳ Ｐゴシック" pitchFamily="50" charset="-128"/>
              </a:defRPr>
            </a:lvl1pPr>
          </a:lstStyle>
          <a:p>
            <a:pPr>
              <a:defRPr/>
            </a:pPr>
            <a:endParaRPr lang="en-US" altLang="ja-JP"/>
          </a:p>
        </p:txBody>
      </p:sp>
      <p:sp>
        <p:nvSpPr>
          <p:cNvPr id="1031" name="Rectangle 7">
            <a:extLst>
              <a:ext uri="{FF2B5EF4-FFF2-40B4-BE49-F238E27FC236}">
                <a16:creationId xmlns:a16="http://schemas.microsoft.com/office/drawing/2014/main" id="{FCB62EFB-E603-7EEE-F23B-5DD3E01D0B4A}"/>
              </a:ext>
            </a:extLst>
          </p:cNvPr>
          <p:cNvSpPr>
            <a:spLocks noGrp="1" noChangeArrowheads="1"/>
          </p:cNvSpPr>
          <p:nvPr>
            <p:ph type="sldNum" sz="quarter" idx="5"/>
          </p:nvPr>
        </p:nvSpPr>
        <p:spPr bwMode="auto">
          <a:xfrm>
            <a:off x="4022725" y="9723438"/>
            <a:ext cx="3076575" cy="511175"/>
          </a:xfrm>
          <a:prstGeom prst="rect">
            <a:avLst/>
          </a:prstGeom>
          <a:noFill/>
          <a:ln>
            <a:noFill/>
          </a:ln>
          <a:effectLst/>
        </p:spPr>
        <p:txBody>
          <a:bodyPr vert="horz" wrap="square" lIns="98905" tIns="49451" rIns="98905" bIns="49451" numCol="1" anchor="b" anchorCtr="0" compatLnSpc="1">
            <a:prstTxWarp prst="textNoShape">
              <a:avLst/>
            </a:prstTxWarp>
          </a:bodyPr>
          <a:lstStyle>
            <a:lvl1pPr algn="r" defTabSz="988560" eaLnBrk="1" hangingPunct="1">
              <a:spcBef>
                <a:spcPct val="0"/>
              </a:spcBef>
              <a:defRPr sz="1300">
                <a:latin typeface="Times New Roman" panose="02020603050405020304" pitchFamily="18" charset="0"/>
              </a:defRPr>
            </a:lvl1pPr>
          </a:lstStyle>
          <a:p>
            <a:pPr>
              <a:defRPr/>
            </a:pPr>
            <a:fld id="{4AC3648B-E729-45F8-A9BB-BDD9D9C3637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9532F10-3C3A-B891-B120-76E50259AF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0250" indent="-27305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0300" indent="-21590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9088" indent="-21590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44700" indent="-21590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019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591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163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735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1D7816A7-CC1B-409C-82A7-992034A6AD79}" type="slidenum">
              <a:rPr lang="en-US" altLang="ja-JP" sz="1300" smtClean="0">
                <a:ea typeface="ＭＳ Ｐゴシック" panose="020B0600070205080204" pitchFamily="50" charset="-128"/>
              </a:rPr>
              <a:pPr>
                <a:spcBef>
                  <a:spcPct val="0"/>
                </a:spcBef>
              </a:pPr>
              <a:t>1</a:t>
            </a:fld>
            <a:endParaRPr lang="en-US" altLang="ja-JP" sz="1300">
              <a:ea typeface="ＭＳ Ｐゴシック" panose="020B0600070205080204" pitchFamily="50" charset="-128"/>
            </a:endParaRPr>
          </a:p>
        </p:txBody>
      </p:sp>
      <p:sp>
        <p:nvSpPr>
          <p:cNvPr id="19459" name="Rectangle 2">
            <a:extLst>
              <a:ext uri="{FF2B5EF4-FFF2-40B4-BE49-F238E27FC236}">
                <a16:creationId xmlns:a16="http://schemas.microsoft.com/office/drawing/2014/main" id="{D1A5938A-E99A-CE3D-796E-DDC13CD2FF84}"/>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2B99CF6D-9DF5-CB7F-04B7-4076CB6AB49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a:t>タイトルスライド</a:t>
            </a:r>
          </a:p>
          <a:p>
            <a:pPr eaLnBrk="1" hangingPunct="1"/>
            <a:endParaRPr lang="en-US" altLang="ja-JP"/>
          </a:p>
        </p:txBody>
      </p:sp>
      <p:sp>
        <p:nvSpPr>
          <p:cNvPr id="19461" name="ヘッダー プレースホルダー 1">
            <a:extLst>
              <a:ext uri="{FF2B5EF4-FFF2-40B4-BE49-F238E27FC236}">
                <a16:creationId xmlns:a16="http://schemas.microsoft.com/office/drawing/2014/main" id="{9D74C3E7-C48B-1945-A4CD-71E2C456547A}"/>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0250" indent="-27305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0300" indent="-21590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9088" indent="-21590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44700" indent="-215900" defTabSz="9779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019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591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163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73500" indent="-215900" defTabSz="9779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r>
              <a:rPr lang="en-US" altLang="ja-JP" sz="1300">
                <a:ea typeface="ＭＳ Ｐゴシック" panose="020B0600070205080204" pitchFamily="50" charset="-128"/>
              </a:rPr>
              <a:t>20230115</a:t>
            </a:r>
            <a:r>
              <a:rPr lang="ja-JP" altLang="en-US" sz="1300">
                <a:ea typeface="ＭＳ Ｐゴシック" panose="020B0600070205080204" pitchFamily="50" charset="-128"/>
              </a:rPr>
              <a:t>現代社会特殊研究 大谷いづみ　　　　　　　　</a:t>
            </a:r>
            <a:endParaRPr lang="en-US" altLang="ja-JP" sz="130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B152BCB6-C787-6DD7-1D22-AE4F9527CDA7}"/>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D27F5818-1B5A-14F5-20FB-18DB4E9345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1140" name="ヘッダー プレースホルダー 3">
            <a:extLst>
              <a:ext uri="{FF2B5EF4-FFF2-40B4-BE49-F238E27FC236}">
                <a16:creationId xmlns:a16="http://schemas.microsoft.com/office/drawing/2014/main" id="{949235DA-3D66-3116-EDEA-3E3C8EC14BA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kumimoji="1">
                <a:solidFill>
                  <a:schemeClr val="tx1"/>
                </a:solidFill>
                <a:latin typeface="Arial" panose="020B0604020202020204" pitchFamily="34" charset="0"/>
                <a:ea typeface="ＭＳ Ｐゴシック" panose="020B0600070205080204" pitchFamily="50" charset="-128"/>
              </a:defRPr>
            </a:lvl1pPr>
            <a:lvl2pPr marL="742950" indent="-285750" defTabSz="946150">
              <a:defRPr kumimoji="1">
                <a:solidFill>
                  <a:schemeClr val="tx1"/>
                </a:solidFill>
                <a:latin typeface="Arial" panose="020B0604020202020204" pitchFamily="34" charset="0"/>
                <a:ea typeface="ＭＳ Ｐゴシック" panose="020B0600070205080204" pitchFamily="50" charset="-128"/>
              </a:defRPr>
            </a:lvl2pPr>
            <a:lvl3pPr marL="1143000" indent="-228600" defTabSz="946150">
              <a:defRPr kumimoji="1">
                <a:solidFill>
                  <a:schemeClr val="tx1"/>
                </a:solidFill>
                <a:latin typeface="Arial" panose="020B0604020202020204" pitchFamily="34" charset="0"/>
                <a:ea typeface="ＭＳ Ｐゴシック" panose="020B0600070205080204" pitchFamily="50" charset="-128"/>
              </a:defRPr>
            </a:lvl3pPr>
            <a:lvl4pPr marL="1600200" indent="-228600" defTabSz="946150">
              <a:defRPr kumimoji="1">
                <a:solidFill>
                  <a:schemeClr val="tx1"/>
                </a:solidFill>
                <a:latin typeface="Arial" panose="020B0604020202020204" pitchFamily="34" charset="0"/>
                <a:ea typeface="ＭＳ Ｐゴシック" panose="020B0600070205080204" pitchFamily="50" charset="-128"/>
              </a:defRPr>
            </a:lvl4pPr>
            <a:lvl5pPr marL="2057400" indent="-228600" defTabSz="946150">
              <a:defRPr kumimoji="1">
                <a:solidFill>
                  <a:schemeClr val="tx1"/>
                </a:solidFill>
                <a:latin typeface="Arial" panose="020B0604020202020204" pitchFamily="34" charset="0"/>
                <a:ea typeface="ＭＳ Ｐゴシック" panose="020B0600070205080204" pitchFamily="50" charset="-128"/>
              </a:defRPr>
            </a:lvl5pPr>
            <a:lvl6pPr marL="25146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latin typeface="Times New Roman" panose="02020603050405020304" pitchFamily="18" charset="0"/>
              </a:rPr>
              <a:t>20230115</a:t>
            </a:r>
            <a:r>
              <a:rPr lang="ja-JP" altLang="en-US">
                <a:latin typeface="Times New Roman" panose="02020603050405020304" pitchFamily="18" charset="0"/>
              </a:rPr>
              <a:t>現代社会特殊研究 大谷いづみ　　　　　　　　</a:t>
            </a:r>
            <a:endParaRPr lang="en-US" altLang="ja-JP">
              <a:latin typeface="Times New Roman" panose="02020603050405020304" pitchFamily="18" charset="0"/>
            </a:endParaRPr>
          </a:p>
        </p:txBody>
      </p:sp>
      <p:sp>
        <p:nvSpPr>
          <p:cNvPr id="91141" name="スライド番号プレースホルダー 4">
            <a:extLst>
              <a:ext uri="{FF2B5EF4-FFF2-40B4-BE49-F238E27FC236}">
                <a16:creationId xmlns:a16="http://schemas.microsoft.com/office/drawing/2014/main" id="{F3523DC5-4549-9B57-3EC3-9A4E05F6D3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kumimoji="1">
                <a:solidFill>
                  <a:schemeClr val="tx1"/>
                </a:solidFill>
                <a:latin typeface="Arial" panose="020B0604020202020204" pitchFamily="34" charset="0"/>
                <a:ea typeface="ＭＳ Ｐゴシック" panose="020B0600070205080204" pitchFamily="50" charset="-128"/>
              </a:defRPr>
            </a:lvl1pPr>
            <a:lvl2pPr marL="742950" indent="-285750" defTabSz="946150">
              <a:defRPr kumimoji="1">
                <a:solidFill>
                  <a:schemeClr val="tx1"/>
                </a:solidFill>
                <a:latin typeface="Arial" panose="020B0604020202020204" pitchFamily="34" charset="0"/>
                <a:ea typeface="ＭＳ Ｐゴシック" panose="020B0600070205080204" pitchFamily="50" charset="-128"/>
              </a:defRPr>
            </a:lvl2pPr>
            <a:lvl3pPr marL="1143000" indent="-228600" defTabSz="946150">
              <a:defRPr kumimoji="1">
                <a:solidFill>
                  <a:schemeClr val="tx1"/>
                </a:solidFill>
                <a:latin typeface="Arial" panose="020B0604020202020204" pitchFamily="34" charset="0"/>
                <a:ea typeface="ＭＳ Ｐゴシック" panose="020B0600070205080204" pitchFamily="50" charset="-128"/>
              </a:defRPr>
            </a:lvl3pPr>
            <a:lvl4pPr marL="1600200" indent="-228600" defTabSz="946150">
              <a:defRPr kumimoji="1">
                <a:solidFill>
                  <a:schemeClr val="tx1"/>
                </a:solidFill>
                <a:latin typeface="Arial" panose="020B0604020202020204" pitchFamily="34" charset="0"/>
                <a:ea typeface="ＭＳ Ｐゴシック" panose="020B0600070205080204" pitchFamily="50" charset="-128"/>
              </a:defRPr>
            </a:lvl4pPr>
            <a:lvl5pPr marL="2057400" indent="-228600" defTabSz="946150">
              <a:defRPr kumimoji="1">
                <a:solidFill>
                  <a:schemeClr val="tx1"/>
                </a:solidFill>
                <a:latin typeface="Arial" panose="020B0604020202020204" pitchFamily="34" charset="0"/>
                <a:ea typeface="ＭＳ Ｐゴシック" panose="020B0600070205080204" pitchFamily="50" charset="-128"/>
              </a:defRPr>
            </a:lvl5pPr>
            <a:lvl6pPr marL="25146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E5CFD81-F06D-4811-9855-ADE361D6C96F}" type="slidenum">
              <a:rPr lang="en-US" altLang="ja-JP" smtClean="0">
                <a:latin typeface="Times New Roman" panose="02020603050405020304" pitchFamily="18" charset="0"/>
              </a:rPr>
              <a:pPr/>
              <a:t>14</a:t>
            </a:fld>
            <a:endParaRPr lang="en-US" altLang="ja-JP">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F88B584-1581-8798-0682-56C0DCA784E6}"/>
              </a:ext>
            </a:extLst>
          </p:cNvPr>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prstClr val="white"/>
              </a:solidFill>
            </a:endParaRPr>
          </a:p>
        </p:txBody>
      </p:sp>
      <p:sp>
        <p:nvSpPr>
          <p:cNvPr id="5" name="Rectangle 9">
            <a:extLst>
              <a:ext uri="{FF2B5EF4-FFF2-40B4-BE49-F238E27FC236}">
                <a16:creationId xmlns:a16="http://schemas.microsoft.com/office/drawing/2014/main" id="{28953375-9853-2C9C-7C22-55FB94E9FDF7}"/>
              </a:ext>
            </a:extLst>
          </p:cNvPr>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prstClr val="white"/>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6" name="Date Placeholder 3">
            <a:extLst>
              <a:ext uri="{FF2B5EF4-FFF2-40B4-BE49-F238E27FC236}">
                <a16:creationId xmlns:a16="http://schemas.microsoft.com/office/drawing/2014/main" id="{9F6A208D-786D-CDB3-55C7-13D06285843E}"/>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4">
            <a:extLst>
              <a:ext uri="{FF2B5EF4-FFF2-40B4-BE49-F238E27FC236}">
                <a16:creationId xmlns:a16="http://schemas.microsoft.com/office/drawing/2014/main" id="{30E40136-8F5A-83D8-ED39-4B419F5BDB45}"/>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045385B9-BD4C-5536-1AC1-DD3A67A2AC03}"/>
              </a:ext>
            </a:extLst>
          </p:cNvPr>
          <p:cNvSpPr>
            <a:spLocks noGrp="1"/>
          </p:cNvSpPr>
          <p:nvPr>
            <p:ph type="sldNum" sz="quarter" idx="12"/>
          </p:nvPr>
        </p:nvSpPr>
        <p:spPr/>
        <p:txBody>
          <a:bodyPr/>
          <a:lstStyle>
            <a:lvl1pPr>
              <a:defRPr>
                <a:solidFill>
                  <a:srgbClr val="000000"/>
                </a:solidFill>
              </a:defRPr>
            </a:lvl1pPr>
          </a:lstStyle>
          <a:p>
            <a:pPr>
              <a:defRPr/>
            </a:pPr>
            <a:fld id="{A00E41CD-0A70-4ADA-B3EA-732A29FC1C23}" type="slidenum">
              <a:rPr lang="en-US" altLang="ja-JP"/>
              <a:pPr>
                <a:defRPr/>
              </a:pPr>
              <a:t>‹#›</a:t>
            </a:fld>
            <a:endParaRPr lang="en-US" altLang="ja-JP"/>
          </a:p>
        </p:txBody>
      </p:sp>
    </p:spTree>
    <p:extLst>
      <p:ext uri="{BB962C8B-B14F-4D97-AF65-F5344CB8AC3E}">
        <p14:creationId xmlns:p14="http://schemas.microsoft.com/office/powerpoint/2010/main" val="7901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DF662800-4227-3929-69D1-95629B4895F8}"/>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2DEFD834-9D6A-F2F3-9C02-99066E18E706}"/>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F7AADD11-4C78-5E05-4B09-E265B473C810}"/>
              </a:ext>
            </a:extLst>
          </p:cNvPr>
          <p:cNvSpPr>
            <a:spLocks noGrp="1"/>
          </p:cNvSpPr>
          <p:nvPr>
            <p:ph type="sldNum" sz="quarter" idx="12"/>
          </p:nvPr>
        </p:nvSpPr>
        <p:spPr/>
        <p:txBody>
          <a:bodyPr/>
          <a:lstStyle>
            <a:lvl1pPr>
              <a:defRPr/>
            </a:lvl1pPr>
          </a:lstStyle>
          <a:p>
            <a:pPr>
              <a:defRPr/>
            </a:pPr>
            <a:fld id="{7CFC9C9E-FDB1-4880-B016-E448F27EFBE1}" type="slidenum">
              <a:rPr lang="en-US" altLang="ja-JP"/>
              <a:pPr>
                <a:defRPr/>
              </a:pPr>
              <a:t>‹#›</a:t>
            </a:fld>
            <a:endParaRPr lang="en-US" altLang="ja-JP"/>
          </a:p>
        </p:txBody>
      </p:sp>
    </p:spTree>
    <p:extLst>
      <p:ext uri="{BB962C8B-B14F-4D97-AF65-F5344CB8AC3E}">
        <p14:creationId xmlns:p14="http://schemas.microsoft.com/office/powerpoint/2010/main" val="370059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12C57B2D-A077-8E9C-20BA-B0A06182B988}"/>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79DD57E8-BEFE-C21A-3CF1-596091EF5345}"/>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C00F944-8DE6-9135-09CA-C8E8F911B04B}"/>
              </a:ext>
            </a:extLst>
          </p:cNvPr>
          <p:cNvSpPr>
            <a:spLocks noGrp="1"/>
          </p:cNvSpPr>
          <p:nvPr>
            <p:ph type="sldNum" sz="quarter" idx="12"/>
          </p:nvPr>
        </p:nvSpPr>
        <p:spPr/>
        <p:txBody>
          <a:bodyPr/>
          <a:lstStyle>
            <a:lvl1pPr>
              <a:defRPr/>
            </a:lvl1pPr>
          </a:lstStyle>
          <a:p>
            <a:pPr>
              <a:defRPr/>
            </a:pPr>
            <a:fld id="{7B0D05C3-E374-4014-8D52-B0FE2E154C09}" type="slidenum">
              <a:rPr lang="en-US" altLang="ja-JP"/>
              <a:pPr>
                <a:defRPr/>
              </a:pPr>
              <a:t>‹#›</a:t>
            </a:fld>
            <a:endParaRPr lang="en-US" altLang="ja-JP"/>
          </a:p>
        </p:txBody>
      </p:sp>
    </p:spTree>
    <p:extLst>
      <p:ext uri="{BB962C8B-B14F-4D97-AF65-F5344CB8AC3E}">
        <p14:creationId xmlns:p14="http://schemas.microsoft.com/office/powerpoint/2010/main" val="324009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7906EA6B-9E5F-BB5A-1270-6DC8B422BCCD}"/>
              </a:ext>
            </a:extLst>
          </p:cNvPr>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p>
        </p:txBody>
      </p:sp>
      <p:sp>
        <p:nvSpPr>
          <p:cNvPr id="5" name="Rectangle 9">
            <a:extLst>
              <a:ext uri="{FF2B5EF4-FFF2-40B4-BE49-F238E27FC236}">
                <a16:creationId xmlns:a16="http://schemas.microsoft.com/office/drawing/2014/main" id="{E6D28728-9AE8-E048-170A-E87DF6B4AE6C}"/>
              </a:ext>
            </a:extLst>
          </p:cNvPr>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6" name="Date Placeholder 3">
            <a:extLst>
              <a:ext uri="{FF2B5EF4-FFF2-40B4-BE49-F238E27FC236}">
                <a16:creationId xmlns:a16="http://schemas.microsoft.com/office/drawing/2014/main" id="{B2DB5610-F466-FD52-A4B2-C29AE75737E2}"/>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7" name="Footer Placeholder 4">
            <a:extLst>
              <a:ext uri="{FF2B5EF4-FFF2-40B4-BE49-F238E27FC236}">
                <a16:creationId xmlns:a16="http://schemas.microsoft.com/office/drawing/2014/main" id="{A308121A-E0EC-69B5-007B-A639A2BDA8FD}"/>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8" name="Slide Number Placeholder 5">
            <a:extLst>
              <a:ext uri="{FF2B5EF4-FFF2-40B4-BE49-F238E27FC236}">
                <a16:creationId xmlns:a16="http://schemas.microsoft.com/office/drawing/2014/main" id="{88005C3A-5143-2123-2231-4B6C51327F3F}"/>
              </a:ext>
            </a:extLst>
          </p:cNvPr>
          <p:cNvSpPr>
            <a:spLocks noGrp="1"/>
          </p:cNvSpPr>
          <p:nvPr>
            <p:ph type="sldNum" sz="quarter" idx="12"/>
          </p:nvPr>
        </p:nvSpPr>
        <p:spPr/>
        <p:txBody>
          <a:bodyPr/>
          <a:lstStyle>
            <a:lvl1pPr>
              <a:defRPr>
                <a:solidFill>
                  <a:srgbClr val="000000"/>
                </a:solidFill>
              </a:defRPr>
            </a:lvl1pPr>
          </a:lstStyle>
          <a:p>
            <a:pPr>
              <a:defRPr/>
            </a:pPr>
            <a:fld id="{663A4EFE-7194-4019-9CE9-DD1409DC92B5}" type="slidenum">
              <a:rPr lang="en-US" altLang="ja-JP"/>
              <a:pPr>
                <a:defRPr/>
              </a:pPr>
              <a:t>‹#›</a:t>
            </a:fld>
            <a:endParaRPr lang="en-US" altLang="ja-JP"/>
          </a:p>
        </p:txBody>
      </p:sp>
    </p:spTree>
    <p:extLst>
      <p:ext uri="{BB962C8B-B14F-4D97-AF65-F5344CB8AC3E}">
        <p14:creationId xmlns:p14="http://schemas.microsoft.com/office/powerpoint/2010/main" val="2966647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53F4AE4-B168-59BB-517C-D1D222815655}"/>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5" name="Footer Placeholder 4">
            <a:extLst>
              <a:ext uri="{FF2B5EF4-FFF2-40B4-BE49-F238E27FC236}">
                <a16:creationId xmlns:a16="http://schemas.microsoft.com/office/drawing/2014/main" id="{1344C19A-69A4-D0A2-B844-C5B9649A67BA}"/>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6" name="Slide Number Placeholder 5">
            <a:extLst>
              <a:ext uri="{FF2B5EF4-FFF2-40B4-BE49-F238E27FC236}">
                <a16:creationId xmlns:a16="http://schemas.microsoft.com/office/drawing/2014/main" id="{028FC7F9-0EC1-0B3E-2957-63E2AF167AAA}"/>
              </a:ext>
            </a:extLst>
          </p:cNvPr>
          <p:cNvSpPr>
            <a:spLocks noGrp="1"/>
          </p:cNvSpPr>
          <p:nvPr>
            <p:ph type="sldNum" sz="quarter" idx="12"/>
          </p:nvPr>
        </p:nvSpPr>
        <p:spPr/>
        <p:txBody>
          <a:bodyPr/>
          <a:lstStyle>
            <a:lvl1pPr>
              <a:defRPr>
                <a:solidFill>
                  <a:srgbClr val="000000"/>
                </a:solidFill>
              </a:defRPr>
            </a:lvl1pPr>
          </a:lstStyle>
          <a:p>
            <a:pPr>
              <a:defRPr/>
            </a:pPr>
            <a:fld id="{FA2E4AC7-8C12-4F78-BF0D-5E70C78CA3C7}" type="slidenum">
              <a:rPr lang="en-US" altLang="ja-JP"/>
              <a:pPr>
                <a:defRPr/>
              </a:pPr>
              <a:t>‹#›</a:t>
            </a:fld>
            <a:endParaRPr lang="en-US" altLang="ja-JP"/>
          </a:p>
        </p:txBody>
      </p:sp>
    </p:spTree>
    <p:extLst>
      <p:ext uri="{BB962C8B-B14F-4D97-AF65-F5344CB8AC3E}">
        <p14:creationId xmlns:p14="http://schemas.microsoft.com/office/powerpoint/2010/main" val="171505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6">
            <a:extLst>
              <a:ext uri="{FF2B5EF4-FFF2-40B4-BE49-F238E27FC236}">
                <a16:creationId xmlns:a16="http://schemas.microsoft.com/office/drawing/2014/main" id="{50CE603F-A97D-2F7D-B720-4EF6C72B9B5E}"/>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5" name="Slide Number Placeholder 7">
            <a:extLst>
              <a:ext uri="{FF2B5EF4-FFF2-40B4-BE49-F238E27FC236}">
                <a16:creationId xmlns:a16="http://schemas.microsoft.com/office/drawing/2014/main" id="{ECCA7B29-D0E3-52A5-741F-26C43A06F996}"/>
              </a:ext>
            </a:extLst>
          </p:cNvPr>
          <p:cNvSpPr>
            <a:spLocks noGrp="1"/>
          </p:cNvSpPr>
          <p:nvPr>
            <p:ph type="sldNum" sz="quarter" idx="11"/>
          </p:nvPr>
        </p:nvSpPr>
        <p:spPr/>
        <p:txBody>
          <a:bodyPr/>
          <a:lstStyle>
            <a:lvl1pPr>
              <a:defRPr>
                <a:solidFill>
                  <a:srgbClr val="000000"/>
                </a:solidFill>
              </a:defRPr>
            </a:lvl1pPr>
          </a:lstStyle>
          <a:p>
            <a:pPr>
              <a:defRPr/>
            </a:pPr>
            <a:fld id="{42E0F150-5E5E-456C-869D-65328FD2E321}" type="slidenum">
              <a:rPr lang="en-US" altLang="ja-JP"/>
              <a:pPr>
                <a:defRPr/>
              </a:pPr>
              <a:t>‹#›</a:t>
            </a:fld>
            <a:endParaRPr lang="en-US" altLang="ja-JP"/>
          </a:p>
        </p:txBody>
      </p:sp>
      <p:sp>
        <p:nvSpPr>
          <p:cNvPr id="6" name="Footer Placeholder 8">
            <a:extLst>
              <a:ext uri="{FF2B5EF4-FFF2-40B4-BE49-F238E27FC236}">
                <a16:creationId xmlns:a16="http://schemas.microsoft.com/office/drawing/2014/main" id="{AE34A4BF-660E-DDDF-AFE8-F719A40E94BD}"/>
              </a:ext>
            </a:extLst>
          </p:cNvPr>
          <p:cNvSpPr>
            <a:spLocks noGrp="1"/>
          </p:cNvSpPr>
          <p:nvPr>
            <p:ph type="ftr" sz="quarter" idx="12"/>
          </p:nvPr>
        </p:nvSpPr>
        <p:spPr/>
        <p:txBody>
          <a:bodyPr/>
          <a:lstStyle>
            <a:lvl1pPr>
              <a:defRPr>
                <a:solidFill>
                  <a:srgbClr val="000000"/>
                </a:solidFill>
              </a:defRPr>
            </a:lvl1pPr>
          </a:lstStyle>
          <a:p>
            <a:pPr>
              <a:defRPr/>
            </a:pPr>
            <a:endParaRPr lang="en-US" altLang="ja-JP"/>
          </a:p>
        </p:txBody>
      </p:sp>
    </p:spTree>
    <p:extLst>
      <p:ext uri="{BB962C8B-B14F-4D97-AF65-F5344CB8AC3E}">
        <p14:creationId xmlns:p14="http://schemas.microsoft.com/office/powerpoint/2010/main" val="96880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FF8539D6-AC16-5B96-CE2D-E83038B647D7}"/>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6" name="Footer Placeholder 5">
            <a:extLst>
              <a:ext uri="{FF2B5EF4-FFF2-40B4-BE49-F238E27FC236}">
                <a16:creationId xmlns:a16="http://schemas.microsoft.com/office/drawing/2014/main" id="{B254F2F7-491B-0B6C-F584-605E6D26AF70}"/>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7" name="Slide Number Placeholder 6">
            <a:extLst>
              <a:ext uri="{FF2B5EF4-FFF2-40B4-BE49-F238E27FC236}">
                <a16:creationId xmlns:a16="http://schemas.microsoft.com/office/drawing/2014/main" id="{3987A025-AB44-FCCC-431B-3EB72459B25F}"/>
              </a:ext>
            </a:extLst>
          </p:cNvPr>
          <p:cNvSpPr>
            <a:spLocks noGrp="1"/>
          </p:cNvSpPr>
          <p:nvPr>
            <p:ph type="sldNum" sz="quarter" idx="12"/>
          </p:nvPr>
        </p:nvSpPr>
        <p:spPr/>
        <p:txBody>
          <a:bodyPr/>
          <a:lstStyle>
            <a:lvl1pPr>
              <a:defRPr>
                <a:solidFill>
                  <a:srgbClr val="000000"/>
                </a:solidFill>
              </a:defRPr>
            </a:lvl1pPr>
          </a:lstStyle>
          <a:p>
            <a:pPr>
              <a:defRPr/>
            </a:pPr>
            <a:fld id="{383BAA1D-5334-4CB4-936A-4C6FCD5DF051}" type="slidenum">
              <a:rPr lang="en-US" altLang="ja-JP"/>
              <a:pPr>
                <a:defRPr/>
              </a:pPr>
              <a:t>‹#›</a:t>
            </a:fld>
            <a:endParaRPr lang="en-US" altLang="ja-JP"/>
          </a:p>
        </p:txBody>
      </p:sp>
    </p:spTree>
    <p:extLst>
      <p:ext uri="{BB962C8B-B14F-4D97-AF65-F5344CB8AC3E}">
        <p14:creationId xmlns:p14="http://schemas.microsoft.com/office/powerpoint/2010/main" val="54757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BB08CB0A-AD3A-F773-0D15-F38F2AEF96D8}"/>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8" name="Footer Placeholder 7">
            <a:extLst>
              <a:ext uri="{FF2B5EF4-FFF2-40B4-BE49-F238E27FC236}">
                <a16:creationId xmlns:a16="http://schemas.microsoft.com/office/drawing/2014/main" id="{0AAC14ED-01B8-83FE-8D5D-42C02E4823CA}"/>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9" name="Slide Number Placeholder 8">
            <a:extLst>
              <a:ext uri="{FF2B5EF4-FFF2-40B4-BE49-F238E27FC236}">
                <a16:creationId xmlns:a16="http://schemas.microsoft.com/office/drawing/2014/main" id="{A0E3197D-E17E-4BCA-170D-D6876FA1D573}"/>
              </a:ext>
            </a:extLst>
          </p:cNvPr>
          <p:cNvSpPr>
            <a:spLocks noGrp="1"/>
          </p:cNvSpPr>
          <p:nvPr>
            <p:ph type="sldNum" sz="quarter" idx="12"/>
          </p:nvPr>
        </p:nvSpPr>
        <p:spPr/>
        <p:txBody>
          <a:bodyPr/>
          <a:lstStyle>
            <a:lvl1pPr>
              <a:defRPr>
                <a:solidFill>
                  <a:srgbClr val="000000"/>
                </a:solidFill>
              </a:defRPr>
            </a:lvl1pPr>
          </a:lstStyle>
          <a:p>
            <a:pPr>
              <a:defRPr/>
            </a:pPr>
            <a:fld id="{D01D40DA-8D04-4319-9B46-B7EB1621D217}" type="slidenum">
              <a:rPr lang="en-US" altLang="ja-JP"/>
              <a:pPr>
                <a:defRPr/>
              </a:pPr>
              <a:t>‹#›</a:t>
            </a:fld>
            <a:endParaRPr lang="en-US" altLang="ja-JP"/>
          </a:p>
        </p:txBody>
      </p:sp>
    </p:spTree>
    <p:extLst>
      <p:ext uri="{BB962C8B-B14F-4D97-AF65-F5344CB8AC3E}">
        <p14:creationId xmlns:p14="http://schemas.microsoft.com/office/powerpoint/2010/main" val="322861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a:extLst>
              <a:ext uri="{FF2B5EF4-FFF2-40B4-BE49-F238E27FC236}">
                <a16:creationId xmlns:a16="http://schemas.microsoft.com/office/drawing/2014/main" id="{DDAE860D-8EA1-EE2E-4BFA-47289CDA9170}"/>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4" name="Footer Placeholder 3">
            <a:extLst>
              <a:ext uri="{FF2B5EF4-FFF2-40B4-BE49-F238E27FC236}">
                <a16:creationId xmlns:a16="http://schemas.microsoft.com/office/drawing/2014/main" id="{899F126B-AFBC-2ECB-7E7A-8C67A981FA68}"/>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5" name="Slide Number Placeholder 4">
            <a:extLst>
              <a:ext uri="{FF2B5EF4-FFF2-40B4-BE49-F238E27FC236}">
                <a16:creationId xmlns:a16="http://schemas.microsoft.com/office/drawing/2014/main" id="{18C08E56-E1FF-2872-815B-A98439116BDE}"/>
              </a:ext>
            </a:extLst>
          </p:cNvPr>
          <p:cNvSpPr>
            <a:spLocks noGrp="1"/>
          </p:cNvSpPr>
          <p:nvPr>
            <p:ph type="sldNum" sz="quarter" idx="12"/>
          </p:nvPr>
        </p:nvSpPr>
        <p:spPr/>
        <p:txBody>
          <a:bodyPr/>
          <a:lstStyle>
            <a:lvl1pPr>
              <a:defRPr>
                <a:solidFill>
                  <a:srgbClr val="000000"/>
                </a:solidFill>
              </a:defRPr>
            </a:lvl1pPr>
          </a:lstStyle>
          <a:p>
            <a:pPr>
              <a:defRPr/>
            </a:pPr>
            <a:fld id="{9ABBA039-4091-429F-82B4-21DAD7A40E6A}" type="slidenum">
              <a:rPr lang="en-US" altLang="ja-JP"/>
              <a:pPr>
                <a:defRPr/>
              </a:pPr>
              <a:t>‹#›</a:t>
            </a:fld>
            <a:endParaRPr lang="en-US" altLang="ja-JP"/>
          </a:p>
        </p:txBody>
      </p:sp>
    </p:spTree>
    <p:extLst>
      <p:ext uri="{BB962C8B-B14F-4D97-AF65-F5344CB8AC3E}">
        <p14:creationId xmlns:p14="http://schemas.microsoft.com/office/powerpoint/2010/main" val="309190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83D8F-93E3-326B-95D8-78AB3239C32C}"/>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3" name="Footer Placeholder 2">
            <a:extLst>
              <a:ext uri="{FF2B5EF4-FFF2-40B4-BE49-F238E27FC236}">
                <a16:creationId xmlns:a16="http://schemas.microsoft.com/office/drawing/2014/main" id="{73D6C3CB-C31E-4787-5EB5-4C55161B0D44}"/>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4" name="Slide Number Placeholder 3">
            <a:extLst>
              <a:ext uri="{FF2B5EF4-FFF2-40B4-BE49-F238E27FC236}">
                <a16:creationId xmlns:a16="http://schemas.microsoft.com/office/drawing/2014/main" id="{47817DC1-80A7-87D7-999C-82BAE80DFA06}"/>
              </a:ext>
            </a:extLst>
          </p:cNvPr>
          <p:cNvSpPr>
            <a:spLocks noGrp="1"/>
          </p:cNvSpPr>
          <p:nvPr>
            <p:ph type="sldNum" sz="quarter" idx="12"/>
          </p:nvPr>
        </p:nvSpPr>
        <p:spPr/>
        <p:txBody>
          <a:bodyPr/>
          <a:lstStyle>
            <a:lvl1pPr>
              <a:defRPr>
                <a:solidFill>
                  <a:srgbClr val="000000"/>
                </a:solidFill>
              </a:defRPr>
            </a:lvl1pPr>
          </a:lstStyle>
          <a:p>
            <a:pPr>
              <a:defRPr/>
            </a:pPr>
            <a:fld id="{840F0578-7D54-4492-BE9A-E362DA10C15F}" type="slidenum">
              <a:rPr lang="en-US" altLang="ja-JP"/>
              <a:pPr>
                <a:defRPr/>
              </a:pPr>
              <a:t>‹#›</a:t>
            </a:fld>
            <a:endParaRPr lang="en-US" altLang="ja-JP"/>
          </a:p>
        </p:txBody>
      </p:sp>
    </p:spTree>
    <p:extLst>
      <p:ext uri="{BB962C8B-B14F-4D97-AF65-F5344CB8AC3E}">
        <p14:creationId xmlns:p14="http://schemas.microsoft.com/office/powerpoint/2010/main" val="28503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2" name="Date Placeholder 4">
            <a:extLst>
              <a:ext uri="{FF2B5EF4-FFF2-40B4-BE49-F238E27FC236}">
                <a16:creationId xmlns:a16="http://schemas.microsoft.com/office/drawing/2014/main" id="{4FA8E960-F9EA-7CD7-FFF6-79F2FF60116A}"/>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5" name="Footer Placeholder 5">
            <a:extLst>
              <a:ext uri="{FF2B5EF4-FFF2-40B4-BE49-F238E27FC236}">
                <a16:creationId xmlns:a16="http://schemas.microsoft.com/office/drawing/2014/main" id="{3B3270EB-D914-64BE-116E-13F8C0F904E8}"/>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6" name="Slide Number Placeholder 6">
            <a:extLst>
              <a:ext uri="{FF2B5EF4-FFF2-40B4-BE49-F238E27FC236}">
                <a16:creationId xmlns:a16="http://schemas.microsoft.com/office/drawing/2014/main" id="{F772BD65-5C61-8F9A-98AE-3112204E30C0}"/>
              </a:ext>
            </a:extLst>
          </p:cNvPr>
          <p:cNvSpPr>
            <a:spLocks noGrp="1"/>
          </p:cNvSpPr>
          <p:nvPr>
            <p:ph type="sldNum" sz="quarter" idx="12"/>
          </p:nvPr>
        </p:nvSpPr>
        <p:spPr/>
        <p:txBody>
          <a:bodyPr/>
          <a:lstStyle>
            <a:lvl1pPr>
              <a:defRPr>
                <a:solidFill>
                  <a:srgbClr val="000000"/>
                </a:solidFill>
              </a:defRPr>
            </a:lvl1pPr>
          </a:lstStyle>
          <a:p>
            <a:pPr>
              <a:defRPr/>
            </a:pPr>
            <a:fld id="{9E578CDB-507D-4122-BB89-30FB548C8808}" type="slidenum">
              <a:rPr lang="en-US" altLang="ja-JP"/>
              <a:pPr>
                <a:defRPr/>
              </a:pPr>
              <a:t>‹#›</a:t>
            </a:fld>
            <a:endParaRPr lang="en-US" altLang="ja-JP"/>
          </a:p>
        </p:txBody>
      </p:sp>
    </p:spTree>
    <p:extLst>
      <p:ext uri="{BB962C8B-B14F-4D97-AF65-F5344CB8AC3E}">
        <p14:creationId xmlns:p14="http://schemas.microsoft.com/office/powerpoint/2010/main" val="349087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A3568D9-A136-44C9-E38C-9A2420BF9650}"/>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8F149B36-0563-3C8C-D1E6-718845E96E5B}"/>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B8611194-075C-AA80-15B8-DA1BC8CE46A6}"/>
              </a:ext>
            </a:extLst>
          </p:cNvPr>
          <p:cNvSpPr>
            <a:spLocks noGrp="1"/>
          </p:cNvSpPr>
          <p:nvPr>
            <p:ph type="sldNum" sz="quarter" idx="12"/>
          </p:nvPr>
        </p:nvSpPr>
        <p:spPr/>
        <p:txBody>
          <a:bodyPr/>
          <a:lstStyle>
            <a:lvl1pPr>
              <a:defRPr/>
            </a:lvl1pPr>
          </a:lstStyle>
          <a:p>
            <a:pPr>
              <a:defRPr/>
            </a:pPr>
            <a:fld id="{3EDB9349-36B4-444C-94A8-26FABF742AF7}" type="slidenum">
              <a:rPr lang="en-US" altLang="ja-JP"/>
              <a:pPr>
                <a:defRPr/>
              </a:pPr>
              <a:t>‹#›</a:t>
            </a:fld>
            <a:endParaRPr lang="en-US" altLang="ja-JP"/>
          </a:p>
        </p:txBody>
      </p:sp>
    </p:spTree>
    <p:extLst>
      <p:ext uri="{BB962C8B-B14F-4D97-AF65-F5344CB8AC3E}">
        <p14:creationId xmlns:p14="http://schemas.microsoft.com/office/powerpoint/2010/main" val="2116678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DF87C7F-9E41-A1A0-6CEB-B02F1B430EB9}"/>
              </a:ext>
            </a:extLst>
          </p:cNvPr>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p>
        </p:txBody>
      </p:sp>
      <p:sp>
        <p:nvSpPr>
          <p:cNvPr id="5" name="Rectangle 9">
            <a:extLst>
              <a:ext uri="{FF2B5EF4-FFF2-40B4-BE49-F238E27FC236}">
                <a16:creationId xmlns:a16="http://schemas.microsoft.com/office/drawing/2014/main" id="{CEF63FF5-B35B-CBA8-B651-C318B334AC24}"/>
              </a:ext>
            </a:extLst>
          </p:cNvPr>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ja-JP" altLang="en-US"/>
              <a:t>マスター タイトルの書式設定</a:t>
            </a:r>
            <a:endParaRPr lang="en-US" dirty="0"/>
          </a:p>
        </p:txBody>
      </p:sp>
      <p:sp>
        <p:nvSpPr>
          <p:cNvPr id="6" name="Date Placeholder 4">
            <a:extLst>
              <a:ext uri="{FF2B5EF4-FFF2-40B4-BE49-F238E27FC236}">
                <a16:creationId xmlns:a16="http://schemas.microsoft.com/office/drawing/2014/main" id="{83FBE4B9-BE27-823E-89C4-F05DD034AE26}"/>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7" name="Footer Placeholder 5">
            <a:extLst>
              <a:ext uri="{FF2B5EF4-FFF2-40B4-BE49-F238E27FC236}">
                <a16:creationId xmlns:a16="http://schemas.microsoft.com/office/drawing/2014/main" id="{1D4A9004-D500-438D-3930-524914C273BB}"/>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9" name="Slide Number Placeholder 6">
            <a:extLst>
              <a:ext uri="{FF2B5EF4-FFF2-40B4-BE49-F238E27FC236}">
                <a16:creationId xmlns:a16="http://schemas.microsoft.com/office/drawing/2014/main" id="{8C98F167-0166-320F-9E81-3E11E80369F8}"/>
              </a:ext>
            </a:extLst>
          </p:cNvPr>
          <p:cNvSpPr>
            <a:spLocks noGrp="1"/>
          </p:cNvSpPr>
          <p:nvPr>
            <p:ph type="sldNum" sz="quarter" idx="12"/>
          </p:nvPr>
        </p:nvSpPr>
        <p:spPr/>
        <p:txBody>
          <a:bodyPr/>
          <a:lstStyle>
            <a:lvl1pPr>
              <a:defRPr>
                <a:solidFill>
                  <a:srgbClr val="000000"/>
                </a:solidFill>
              </a:defRPr>
            </a:lvl1pPr>
          </a:lstStyle>
          <a:p>
            <a:pPr>
              <a:defRPr/>
            </a:pPr>
            <a:fld id="{5DFE09D0-7172-47E3-B7CF-CCB4A9F35385}" type="slidenum">
              <a:rPr lang="en-US" altLang="ja-JP"/>
              <a:pPr>
                <a:defRPr/>
              </a:pPr>
              <a:t>‹#›</a:t>
            </a:fld>
            <a:endParaRPr lang="en-US" altLang="ja-JP"/>
          </a:p>
        </p:txBody>
      </p:sp>
    </p:spTree>
    <p:extLst>
      <p:ext uri="{BB962C8B-B14F-4D97-AF65-F5344CB8AC3E}">
        <p14:creationId xmlns:p14="http://schemas.microsoft.com/office/powerpoint/2010/main" val="197333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3281722C-E3AF-E85F-CF92-4DDD25F6CFEE}"/>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5" name="Footer Placeholder 4">
            <a:extLst>
              <a:ext uri="{FF2B5EF4-FFF2-40B4-BE49-F238E27FC236}">
                <a16:creationId xmlns:a16="http://schemas.microsoft.com/office/drawing/2014/main" id="{5A8699E9-5248-C17B-0054-BD4F0984AD7D}"/>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6" name="Slide Number Placeholder 5">
            <a:extLst>
              <a:ext uri="{FF2B5EF4-FFF2-40B4-BE49-F238E27FC236}">
                <a16:creationId xmlns:a16="http://schemas.microsoft.com/office/drawing/2014/main" id="{ECE935F5-63D7-A85D-9D5D-0D1F7809A1C1}"/>
              </a:ext>
            </a:extLst>
          </p:cNvPr>
          <p:cNvSpPr>
            <a:spLocks noGrp="1"/>
          </p:cNvSpPr>
          <p:nvPr>
            <p:ph type="sldNum" sz="quarter" idx="12"/>
          </p:nvPr>
        </p:nvSpPr>
        <p:spPr/>
        <p:txBody>
          <a:bodyPr/>
          <a:lstStyle>
            <a:lvl1pPr>
              <a:defRPr>
                <a:solidFill>
                  <a:srgbClr val="000000"/>
                </a:solidFill>
              </a:defRPr>
            </a:lvl1pPr>
          </a:lstStyle>
          <a:p>
            <a:pPr>
              <a:defRPr/>
            </a:pPr>
            <a:fld id="{7831BC63-EE76-4A84-85B1-509005091AC5}" type="slidenum">
              <a:rPr lang="en-US" altLang="ja-JP"/>
              <a:pPr>
                <a:defRPr/>
              </a:pPr>
              <a:t>‹#›</a:t>
            </a:fld>
            <a:endParaRPr lang="en-US" altLang="ja-JP"/>
          </a:p>
        </p:txBody>
      </p:sp>
    </p:spTree>
    <p:extLst>
      <p:ext uri="{BB962C8B-B14F-4D97-AF65-F5344CB8AC3E}">
        <p14:creationId xmlns:p14="http://schemas.microsoft.com/office/powerpoint/2010/main" val="1165220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1AF87665-87ED-8C57-169B-8D96EDEB65BA}"/>
              </a:ext>
            </a:extLst>
          </p:cNvPr>
          <p:cNvSpPr>
            <a:spLocks noGrp="1"/>
          </p:cNvSpPr>
          <p:nvPr>
            <p:ph type="dt" sz="half" idx="10"/>
          </p:nvPr>
        </p:nvSpPr>
        <p:spPr/>
        <p:txBody>
          <a:bodyPr/>
          <a:lstStyle>
            <a:lvl1pPr>
              <a:defRPr>
                <a:solidFill>
                  <a:srgbClr val="000000"/>
                </a:solidFill>
              </a:defRPr>
            </a:lvl1pPr>
          </a:lstStyle>
          <a:p>
            <a:pPr>
              <a:defRPr/>
            </a:pPr>
            <a:endParaRPr lang="en-US" altLang="ja-JP"/>
          </a:p>
        </p:txBody>
      </p:sp>
      <p:sp>
        <p:nvSpPr>
          <p:cNvPr id="5" name="Footer Placeholder 4">
            <a:extLst>
              <a:ext uri="{FF2B5EF4-FFF2-40B4-BE49-F238E27FC236}">
                <a16:creationId xmlns:a16="http://schemas.microsoft.com/office/drawing/2014/main" id="{9C890295-0F06-ADFB-9B85-4BFEE29C42AB}"/>
              </a:ext>
            </a:extLst>
          </p:cNvPr>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6" name="Slide Number Placeholder 5">
            <a:extLst>
              <a:ext uri="{FF2B5EF4-FFF2-40B4-BE49-F238E27FC236}">
                <a16:creationId xmlns:a16="http://schemas.microsoft.com/office/drawing/2014/main" id="{366C83AA-7974-865A-DC8E-52DF9E36540F}"/>
              </a:ext>
            </a:extLst>
          </p:cNvPr>
          <p:cNvSpPr>
            <a:spLocks noGrp="1"/>
          </p:cNvSpPr>
          <p:nvPr>
            <p:ph type="sldNum" sz="quarter" idx="12"/>
          </p:nvPr>
        </p:nvSpPr>
        <p:spPr/>
        <p:txBody>
          <a:bodyPr/>
          <a:lstStyle>
            <a:lvl1pPr>
              <a:defRPr>
                <a:solidFill>
                  <a:srgbClr val="000000"/>
                </a:solidFill>
              </a:defRPr>
            </a:lvl1pPr>
          </a:lstStyle>
          <a:p>
            <a:pPr>
              <a:defRPr/>
            </a:pPr>
            <a:fld id="{9FB4494B-BF27-4F48-B09C-774485D9844F}" type="slidenum">
              <a:rPr lang="en-US" altLang="ja-JP"/>
              <a:pPr>
                <a:defRPr/>
              </a:pPr>
              <a:t>‹#›</a:t>
            </a:fld>
            <a:endParaRPr lang="en-US" altLang="ja-JP"/>
          </a:p>
        </p:txBody>
      </p:sp>
    </p:spTree>
    <p:extLst>
      <p:ext uri="{BB962C8B-B14F-4D97-AF65-F5344CB8AC3E}">
        <p14:creationId xmlns:p14="http://schemas.microsoft.com/office/powerpoint/2010/main" val="136310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33B80D7D-508F-D3F9-948C-CC0CAEE4EEC0}"/>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FCDA0D8F-7EB3-30D2-9BFC-DDFB1617E8B6}"/>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7079F5C4-042F-3B08-9C90-53D1AED640A8}"/>
              </a:ext>
            </a:extLst>
          </p:cNvPr>
          <p:cNvSpPr>
            <a:spLocks noGrp="1"/>
          </p:cNvSpPr>
          <p:nvPr>
            <p:ph type="sldNum" sz="quarter" idx="12"/>
          </p:nvPr>
        </p:nvSpPr>
        <p:spPr/>
        <p:txBody>
          <a:bodyPr/>
          <a:lstStyle>
            <a:lvl1pPr>
              <a:defRPr/>
            </a:lvl1pPr>
          </a:lstStyle>
          <a:p>
            <a:pPr>
              <a:defRPr/>
            </a:pPr>
            <a:fld id="{C17A50AB-C78B-41CA-BFB5-C2B07875F33B}" type="slidenum">
              <a:rPr lang="en-US" altLang="ja-JP"/>
              <a:pPr>
                <a:defRPr/>
              </a:pPr>
              <a:t>‹#›</a:t>
            </a:fld>
            <a:endParaRPr lang="en-US" altLang="ja-JP"/>
          </a:p>
        </p:txBody>
      </p:sp>
    </p:spTree>
    <p:extLst>
      <p:ext uri="{BB962C8B-B14F-4D97-AF65-F5344CB8AC3E}">
        <p14:creationId xmlns:p14="http://schemas.microsoft.com/office/powerpoint/2010/main" val="344332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A9DD2033-A58A-1E66-9CF6-F298E8B02E54}"/>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925D5ABB-770B-1983-9EF4-57824EE8BD63}"/>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6B6AFA4B-B23B-9084-ADF1-F945968A3620}"/>
              </a:ext>
            </a:extLst>
          </p:cNvPr>
          <p:cNvSpPr>
            <a:spLocks noGrp="1"/>
          </p:cNvSpPr>
          <p:nvPr>
            <p:ph type="sldNum" sz="quarter" idx="12"/>
          </p:nvPr>
        </p:nvSpPr>
        <p:spPr/>
        <p:txBody>
          <a:bodyPr/>
          <a:lstStyle>
            <a:lvl1pPr>
              <a:defRPr/>
            </a:lvl1pPr>
          </a:lstStyle>
          <a:p>
            <a:pPr>
              <a:defRPr/>
            </a:pPr>
            <a:fld id="{E3DD7355-8506-4469-9797-685819D8AABA}" type="slidenum">
              <a:rPr lang="en-US" altLang="ja-JP"/>
              <a:pPr>
                <a:defRPr/>
              </a:pPr>
              <a:t>‹#›</a:t>
            </a:fld>
            <a:endParaRPr lang="en-US" altLang="ja-JP"/>
          </a:p>
        </p:txBody>
      </p:sp>
    </p:spTree>
    <p:extLst>
      <p:ext uri="{BB962C8B-B14F-4D97-AF65-F5344CB8AC3E}">
        <p14:creationId xmlns:p14="http://schemas.microsoft.com/office/powerpoint/2010/main" val="173918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B0DEE260-1921-32F7-BE97-16E76E99EAC7}"/>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F2F2DC13-836A-16FA-19B8-F920C0646A37}"/>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78144510-4CBD-1F1F-C00F-312D51910A21}"/>
              </a:ext>
            </a:extLst>
          </p:cNvPr>
          <p:cNvSpPr>
            <a:spLocks noGrp="1"/>
          </p:cNvSpPr>
          <p:nvPr>
            <p:ph type="sldNum" sz="quarter" idx="12"/>
          </p:nvPr>
        </p:nvSpPr>
        <p:spPr/>
        <p:txBody>
          <a:bodyPr/>
          <a:lstStyle>
            <a:lvl1pPr>
              <a:defRPr/>
            </a:lvl1pPr>
          </a:lstStyle>
          <a:p>
            <a:pPr>
              <a:defRPr/>
            </a:pPr>
            <a:fld id="{FC629C49-6251-421F-911F-BC46BB489EB8}" type="slidenum">
              <a:rPr lang="en-US" altLang="ja-JP"/>
              <a:pPr>
                <a:defRPr/>
              </a:pPr>
              <a:t>‹#›</a:t>
            </a:fld>
            <a:endParaRPr lang="en-US" altLang="ja-JP"/>
          </a:p>
        </p:txBody>
      </p:sp>
    </p:spTree>
    <p:extLst>
      <p:ext uri="{BB962C8B-B14F-4D97-AF65-F5344CB8AC3E}">
        <p14:creationId xmlns:p14="http://schemas.microsoft.com/office/powerpoint/2010/main" val="206070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E205E0B1-3B67-3CDD-E8C2-DCB572479A8E}"/>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95C3F407-0CB3-5BE3-E5D2-6EDBB6439B9C}"/>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8A03F11A-DF7F-770D-58E9-166DDAEE9758}"/>
              </a:ext>
            </a:extLst>
          </p:cNvPr>
          <p:cNvSpPr>
            <a:spLocks noGrp="1"/>
          </p:cNvSpPr>
          <p:nvPr>
            <p:ph type="sldNum" sz="quarter" idx="12"/>
          </p:nvPr>
        </p:nvSpPr>
        <p:spPr/>
        <p:txBody>
          <a:bodyPr/>
          <a:lstStyle>
            <a:lvl1pPr>
              <a:defRPr/>
            </a:lvl1pPr>
          </a:lstStyle>
          <a:p>
            <a:pPr>
              <a:defRPr/>
            </a:pPr>
            <a:fld id="{4202597F-8B75-4128-A307-AEE863CDB283}" type="slidenum">
              <a:rPr lang="en-US" altLang="ja-JP"/>
              <a:pPr>
                <a:defRPr/>
              </a:pPr>
              <a:t>‹#›</a:t>
            </a:fld>
            <a:endParaRPr lang="en-US" altLang="ja-JP"/>
          </a:p>
        </p:txBody>
      </p:sp>
    </p:spTree>
    <p:extLst>
      <p:ext uri="{BB962C8B-B14F-4D97-AF65-F5344CB8AC3E}">
        <p14:creationId xmlns:p14="http://schemas.microsoft.com/office/powerpoint/2010/main" val="19473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452B86-CD40-49F5-DD57-72A95B559AB3}"/>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7E267D3A-897D-290C-DDBB-5F401B88A750}"/>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5F00D685-30C3-F5F0-3B4D-9168307A8302}"/>
              </a:ext>
            </a:extLst>
          </p:cNvPr>
          <p:cNvSpPr>
            <a:spLocks noGrp="1"/>
          </p:cNvSpPr>
          <p:nvPr>
            <p:ph type="sldNum" sz="quarter" idx="12"/>
          </p:nvPr>
        </p:nvSpPr>
        <p:spPr/>
        <p:txBody>
          <a:bodyPr/>
          <a:lstStyle>
            <a:lvl1pPr>
              <a:defRPr/>
            </a:lvl1pPr>
          </a:lstStyle>
          <a:p>
            <a:pPr>
              <a:defRPr/>
            </a:pPr>
            <a:fld id="{2AF7965E-5CDC-4ADF-8071-0F0CF5580A84}" type="slidenum">
              <a:rPr lang="en-US" altLang="ja-JP"/>
              <a:pPr>
                <a:defRPr/>
              </a:pPr>
              <a:t>‹#›</a:t>
            </a:fld>
            <a:endParaRPr lang="en-US" altLang="ja-JP"/>
          </a:p>
        </p:txBody>
      </p:sp>
    </p:spTree>
    <p:extLst>
      <p:ext uri="{BB962C8B-B14F-4D97-AF65-F5344CB8AC3E}">
        <p14:creationId xmlns:p14="http://schemas.microsoft.com/office/powerpoint/2010/main" val="40492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2" name="Date Placeholder 3">
            <a:extLst>
              <a:ext uri="{FF2B5EF4-FFF2-40B4-BE49-F238E27FC236}">
                <a16:creationId xmlns:a16="http://schemas.microsoft.com/office/drawing/2014/main" id="{A56B668F-01F1-CC2B-8C7B-110E77002CA0}"/>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45903698-ED8B-DEA4-A53C-CACF030ECE49}"/>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6121555E-430C-0090-96C4-073AEA1D5A6D}"/>
              </a:ext>
            </a:extLst>
          </p:cNvPr>
          <p:cNvSpPr>
            <a:spLocks noGrp="1"/>
          </p:cNvSpPr>
          <p:nvPr>
            <p:ph type="sldNum" sz="quarter" idx="12"/>
          </p:nvPr>
        </p:nvSpPr>
        <p:spPr/>
        <p:txBody>
          <a:bodyPr/>
          <a:lstStyle>
            <a:lvl1pPr>
              <a:defRPr/>
            </a:lvl1pPr>
          </a:lstStyle>
          <a:p>
            <a:pPr>
              <a:defRPr/>
            </a:pPr>
            <a:fld id="{876653B6-869E-4219-B165-1E2B0ED155B6}" type="slidenum">
              <a:rPr lang="en-US" altLang="ja-JP"/>
              <a:pPr>
                <a:defRPr/>
              </a:pPr>
              <a:t>‹#›</a:t>
            </a:fld>
            <a:endParaRPr lang="en-US" altLang="ja-JP"/>
          </a:p>
        </p:txBody>
      </p:sp>
    </p:spTree>
    <p:extLst>
      <p:ext uri="{BB962C8B-B14F-4D97-AF65-F5344CB8AC3E}">
        <p14:creationId xmlns:p14="http://schemas.microsoft.com/office/powerpoint/2010/main" val="377889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EBA24DB-24A6-2026-F7DB-B99E1411271F}"/>
              </a:ext>
            </a:extLst>
          </p:cNvPr>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prstClr val="white"/>
              </a:solidFill>
            </a:endParaRPr>
          </a:p>
        </p:txBody>
      </p:sp>
      <p:sp>
        <p:nvSpPr>
          <p:cNvPr id="5" name="Rectangle 9">
            <a:extLst>
              <a:ext uri="{FF2B5EF4-FFF2-40B4-BE49-F238E27FC236}">
                <a16:creationId xmlns:a16="http://schemas.microsoft.com/office/drawing/2014/main" id="{12920B87-8A95-B937-89FF-FE6F884A5BED}"/>
              </a:ext>
            </a:extLst>
          </p:cNvPr>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ja-JP" altLang="en-US"/>
              <a:t>マスター タイトルの書式設定</a:t>
            </a:r>
            <a:endParaRPr lang="en-US" dirty="0"/>
          </a:p>
        </p:txBody>
      </p:sp>
      <p:sp>
        <p:nvSpPr>
          <p:cNvPr id="6" name="Date Placeholder 4">
            <a:extLst>
              <a:ext uri="{FF2B5EF4-FFF2-40B4-BE49-F238E27FC236}">
                <a16:creationId xmlns:a16="http://schemas.microsoft.com/office/drawing/2014/main" id="{CC0167E9-3E11-2CED-2286-433DA60BEC92}"/>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5">
            <a:extLst>
              <a:ext uri="{FF2B5EF4-FFF2-40B4-BE49-F238E27FC236}">
                <a16:creationId xmlns:a16="http://schemas.microsoft.com/office/drawing/2014/main" id="{F6B1B0E6-8910-ECFC-5414-939126FE48E5}"/>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6">
            <a:extLst>
              <a:ext uri="{FF2B5EF4-FFF2-40B4-BE49-F238E27FC236}">
                <a16:creationId xmlns:a16="http://schemas.microsoft.com/office/drawing/2014/main" id="{73A76A54-A184-FAAC-9727-79AC56F7588C}"/>
              </a:ext>
            </a:extLst>
          </p:cNvPr>
          <p:cNvSpPr>
            <a:spLocks noGrp="1"/>
          </p:cNvSpPr>
          <p:nvPr>
            <p:ph type="sldNum" sz="quarter" idx="12"/>
          </p:nvPr>
        </p:nvSpPr>
        <p:spPr/>
        <p:txBody>
          <a:bodyPr/>
          <a:lstStyle>
            <a:lvl1pPr>
              <a:defRPr>
                <a:solidFill>
                  <a:srgbClr val="000000"/>
                </a:solidFill>
              </a:defRPr>
            </a:lvl1pPr>
          </a:lstStyle>
          <a:p>
            <a:pPr>
              <a:defRPr/>
            </a:pPr>
            <a:fld id="{65BF3A29-2ABD-4590-A689-53F586D5C036}" type="slidenum">
              <a:rPr lang="en-US" altLang="ja-JP"/>
              <a:pPr>
                <a:defRPr/>
              </a:pPr>
              <a:t>‹#›</a:t>
            </a:fld>
            <a:endParaRPr lang="en-US" altLang="ja-JP"/>
          </a:p>
        </p:txBody>
      </p:sp>
    </p:spTree>
    <p:extLst>
      <p:ext uri="{BB962C8B-B14F-4D97-AF65-F5344CB8AC3E}">
        <p14:creationId xmlns:p14="http://schemas.microsoft.com/office/powerpoint/2010/main" val="225771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7B41F-3B32-9A9E-8131-3F94242320FD}"/>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7" name="Text Placeholder 2">
            <a:extLst>
              <a:ext uri="{FF2B5EF4-FFF2-40B4-BE49-F238E27FC236}">
                <a16:creationId xmlns:a16="http://schemas.microsoft.com/office/drawing/2014/main" id="{C3BD36C2-CB65-AD4A-CCD3-F273094BFE29}"/>
              </a:ext>
            </a:extLst>
          </p:cNvPr>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3CA4DC48-92D6-848B-8B07-280B3B8F0332}"/>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eaLnBrk="1" hangingPunct="1">
              <a:spcBef>
                <a:spcPct val="50000"/>
              </a:spcBef>
              <a:defRPr sz="1000">
                <a:solidFill>
                  <a:prstClr val="black"/>
                </a:solidFill>
                <a:latin typeface="Arial" pitchFamily="34" charset="0"/>
                <a:ea typeface="ＭＳ Ｐゴシック" pitchFamily="50" charset="-128"/>
              </a:defRPr>
            </a:lvl1pPr>
          </a:lstStyle>
          <a:p>
            <a:pPr>
              <a:defRPr/>
            </a:pPr>
            <a:endParaRPr lang="en-US" altLang="ja-JP"/>
          </a:p>
        </p:txBody>
      </p:sp>
      <p:sp>
        <p:nvSpPr>
          <p:cNvPr id="5" name="Footer Placeholder 4">
            <a:extLst>
              <a:ext uri="{FF2B5EF4-FFF2-40B4-BE49-F238E27FC236}">
                <a16:creationId xmlns:a16="http://schemas.microsoft.com/office/drawing/2014/main" id="{83C97F3F-4DFA-562E-385D-8304D550C454}"/>
              </a:ext>
            </a:extLst>
          </p:cNvPr>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eaLnBrk="1" hangingPunct="1">
              <a:spcBef>
                <a:spcPct val="50000"/>
              </a:spcBef>
              <a:defRPr sz="1000">
                <a:solidFill>
                  <a:prstClr val="black"/>
                </a:solidFill>
                <a:latin typeface="Arial" pitchFamily="34" charset="0"/>
                <a:ea typeface="ＭＳ Ｐゴシック" pitchFamily="50"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8905AE60-B93E-67E6-F1E2-5AFB93C74474}"/>
              </a:ext>
            </a:extLst>
          </p:cNvPr>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spcBef>
                <a:spcPct val="50000"/>
              </a:spcBef>
              <a:defRPr sz="2400" b="1">
                <a:solidFill>
                  <a:srgbClr val="073E87"/>
                </a:solidFill>
              </a:defRPr>
            </a:lvl1pPr>
          </a:lstStyle>
          <a:p>
            <a:pPr>
              <a:defRPr/>
            </a:pPr>
            <a:fld id="{BA5BCE8F-F336-4212-AAA3-D9F7EA2F6A14}" type="slidenum">
              <a:rPr lang="en-US" altLang="ja-JP"/>
              <a:pPr>
                <a:defRPr/>
              </a:pPr>
              <a:t>‹#›</a:t>
            </a:fld>
            <a:endParaRPr lang="en-US" altLang="ja-JP"/>
          </a:p>
        </p:txBody>
      </p:sp>
      <p:sp>
        <p:nvSpPr>
          <p:cNvPr id="7" name="Rectangle 6">
            <a:extLst>
              <a:ext uri="{FF2B5EF4-FFF2-40B4-BE49-F238E27FC236}">
                <a16:creationId xmlns:a16="http://schemas.microsoft.com/office/drawing/2014/main" id="{8FC0B600-82AA-4A10-F234-FC5F7E9CE620}"/>
              </a:ext>
            </a:extLst>
          </p:cNvPr>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prstClr val="white"/>
              </a:solidFill>
            </a:endParaRPr>
          </a:p>
        </p:txBody>
      </p:sp>
      <p:sp>
        <p:nvSpPr>
          <p:cNvPr id="8" name="Rectangle 7">
            <a:extLst>
              <a:ext uri="{FF2B5EF4-FFF2-40B4-BE49-F238E27FC236}">
                <a16:creationId xmlns:a16="http://schemas.microsoft.com/office/drawing/2014/main" id="{B53357C7-365A-D681-A29A-968115A3A480}"/>
              </a:ext>
            </a:extLst>
          </p:cNvPr>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786" r:id="rId1"/>
    <p:sldLayoutId id="2147486777" r:id="rId2"/>
    <p:sldLayoutId id="2147486778" r:id="rId3"/>
    <p:sldLayoutId id="2147486779" r:id="rId4"/>
    <p:sldLayoutId id="2147486780" r:id="rId5"/>
    <p:sldLayoutId id="2147486781" r:id="rId6"/>
    <p:sldLayoutId id="2147486782" r:id="rId7"/>
    <p:sldLayoutId id="2147486783" r:id="rId8"/>
    <p:sldLayoutId id="2147486787" r:id="rId9"/>
    <p:sldLayoutId id="2147486784" r:id="rId10"/>
    <p:sldLayoutId id="2147486785" r:id="rId11"/>
  </p:sldLayoutIdLst>
  <p:hf sldNum="0" hdr="0" ftr="0" dt="0"/>
  <p:txStyles>
    <p:titleStyle>
      <a:lvl1pPr algn="l" rtl="0" eaLnBrk="1" fontAlgn="base" hangingPunct="1">
        <a:spcBef>
          <a:spcPct val="0"/>
        </a:spcBef>
        <a:spcAft>
          <a:spcPct val="0"/>
        </a:spcAft>
        <a:defRPr kumimoji="1" sz="3600" kern="1200" cap="all" spc="-6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2pPr>
      <a:lvl3pPr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3pPr>
      <a:lvl4pPr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4pPr>
      <a:lvl5pPr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5pPr>
      <a:lvl6pPr marL="457200"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6pPr>
      <a:lvl7pPr marL="914400"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7pPr>
      <a:lvl8pPr marL="1371600"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8pPr>
      <a:lvl9pPr marL="1828800" algn="l" rtl="0" eaLnBrk="1" fontAlgn="base" hangingPunct="1">
        <a:spcBef>
          <a:spcPct val="0"/>
        </a:spcBef>
        <a:spcAft>
          <a:spcPct val="0"/>
        </a:spcAft>
        <a:defRPr kumimoji="1" sz="3600">
          <a:solidFill>
            <a:schemeClr val="tx2"/>
          </a:solidFill>
          <a:latin typeface="Arial Black" pitchFamily="34" charset="0"/>
          <a:ea typeface="ＭＳ Ｐゴシック" pitchFamily="50" charset="-128"/>
        </a:defRPr>
      </a:lvl9pPr>
    </p:titleStyle>
    <p:bodyStyle>
      <a:lvl1pPr marL="342900" indent="-342900" algn="l" rtl="0" eaLnBrk="1" fontAlgn="base" hangingPunct="1">
        <a:spcBef>
          <a:spcPct val="20000"/>
        </a:spcBef>
        <a:spcAft>
          <a:spcPts val="600"/>
        </a:spcAft>
        <a:buFont typeface="Arial" panose="020B0604020202020204" pitchFamily="34" charset="0"/>
        <a:defRPr kumimoji="1" sz="2000" b="1"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tx2"/>
        </a:buClr>
        <a:buFont typeface="Arial" panose="020B0604020202020204" pitchFamily="34" charset="0"/>
        <a:buChar char="•"/>
        <a:defRPr kumimoji="1"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Arial" panose="020B0604020202020204" pitchFamily="34" charset="0"/>
        <a:buChar char="•"/>
        <a:defRPr kumimoji="1"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0220-0912-006B-709B-186971B8D5C2}"/>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2051" name="Text Placeholder 2">
            <a:extLst>
              <a:ext uri="{FF2B5EF4-FFF2-40B4-BE49-F238E27FC236}">
                <a16:creationId xmlns:a16="http://schemas.microsoft.com/office/drawing/2014/main" id="{B23F4A5A-6304-8B62-1F56-CE5FCB3EA883}"/>
              </a:ext>
            </a:extLst>
          </p:cNvPr>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28C956D7-2977-43B0-B7D2-F1C4CD15D289}"/>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eaLnBrk="1" hangingPunct="1">
              <a:spcBef>
                <a:spcPct val="50000"/>
              </a:spcBef>
              <a:defRPr sz="1000">
                <a:solidFill>
                  <a:prstClr val="black"/>
                </a:solidFill>
                <a:latin typeface="Arial" pitchFamily="34" charset="0"/>
                <a:ea typeface="ＭＳ Ｐゴシック" pitchFamily="50" charset="-128"/>
              </a:defRPr>
            </a:lvl1pPr>
          </a:lstStyle>
          <a:p>
            <a:pPr>
              <a:defRPr/>
            </a:pPr>
            <a:endParaRPr lang="en-US" altLang="ja-JP"/>
          </a:p>
        </p:txBody>
      </p:sp>
      <p:sp>
        <p:nvSpPr>
          <p:cNvPr id="5" name="Footer Placeholder 4">
            <a:extLst>
              <a:ext uri="{FF2B5EF4-FFF2-40B4-BE49-F238E27FC236}">
                <a16:creationId xmlns:a16="http://schemas.microsoft.com/office/drawing/2014/main" id="{52CC7275-4B58-9889-4839-40D5EE9A8EAA}"/>
              </a:ext>
            </a:extLst>
          </p:cNvPr>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eaLnBrk="1" hangingPunct="1">
              <a:spcBef>
                <a:spcPct val="50000"/>
              </a:spcBef>
              <a:defRPr sz="1000">
                <a:solidFill>
                  <a:prstClr val="black"/>
                </a:solidFill>
                <a:latin typeface="Arial" pitchFamily="34" charset="0"/>
                <a:ea typeface="ＭＳ Ｐゴシック" pitchFamily="50"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E9B2CD58-D362-8A3F-26BD-C4768A8E7ED5}"/>
              </a:ext>
            </a:extLst>
          </p:cNvPr>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spcBef>
                <a:spcPct val="50000"/>
              </a:spcBef>
              <a:defRPr sz="2400" b="1">
                <a:solidFill>
                  <a:srgbClr val="073E87"/>
                </a:solidFill>
              </a:defRPr>
            </a:lvl1pPr>
          </a:lstStyle>
          <a:p>
            <a:pPr>
              <a:defRPr/>
            </a:pPr>
            <a:fld id="{A2177A9E-0678-434A-8DEA-ECBF284284EF}" type="slidenum">
              <a:rPr lang="en-US" altLang="ja-JP"/>
              <a:pPr>
                <a:defRPr/>
              </a:pPr>
              <a:t>‹#›</a:t>
            </a:fld>
            <a:endParaRPr lang="en-US" altLang="ja-JP"/>
          </a:p>
        </p:txBody>
      </p:sp>
      <p:sp>
        <p:nvSpPr>
          <p:cNvPr id="7" name="Rectangle 6">
            <a:extLst>
              <a:ext uri="{FF2B5EF4-FFF2-40B4-BE49-F238E27FC236}">
                <a16:creationId xmlns:a16="http://schemas.microsoft.com/office/drawing/2014/main" id="{1B171366-A8F9-3F13-CF18-6137D1639F7F}"/>
              </a:ext>
            </a:extLst>
          </p:cNvPr>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p>
        </p:txBody>
      </p:sp>
      <p:sp>
        <p:nvSpPr>
          <p:cNvPr id="8" name="Rectangle 7">
            <a:extLst>
              <a:ext uri="{FF2B5EF4-FFF2-40B4-BE49-F238E27FC236}">
                <a16:creationId xmlns:a16="http://schemas.microsoft.com/office/drawing/2014/main" id="{8C4E0429-48A9-9308-F1E3-5FBCA1E15566}"/>
              </a:ext>
            </a:extLst>
          </p:cNvPr>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p>
        </p:txBody>
      </p:sp>
    </p:spTree>
  </p:cSld>
  <p:clrMap bg1="lt1" tx1="dk1" bg2="lt2" tx2="dk2" accent1="accent1" accent2="accent2" accent3="accent3" accent4="accent4" accent5="accent5" accent6="accent6" hlink="hlink" folHlink="folHlink"/>
  <p:sldLayoutIdLst>
    <p:sldLayoutId id="2147486788" r:id="rId1"/>
    <p:sldLayoutId id="2147486789" r:id="rId2"/>
    <p:sldLayoutId id="2147486790" r:id="rId3"/>
    <p:sldLayoutId id="2147486791" r:id="rId4"/>
    <p:sldLayoutId id="2147486792" r:id="rId5"/>
    <p:sldLayoutId id="2147486793" r:id="rId6"/>
    <p:sldLayoutId id="2147486794" r:id="rId7"/>
    <p:sldLayoutId id="2147486795" r:id="rId8"/>
    <p:sldLayoutId id="2147486796" r:id="rId9"/>
    <p:sldLayoutId id="2147486797" r:id="rId10"/>
    <p:sldLayoutId id="2147486798" r:id="rId11"/>
  </p:sldLayoutIdLst>
  <p:hf sldNum="0" hdr="0" ftr="0" dt="0"/>
  <p:txStyles>
    <p:titleStyle>
      <a:lvl1pPr algn="l" rtl="0" eaLnBrk="0" fontAlgn="base" hangingPunct="0">
        <a:spcBef>
          <a:spcPct val="0"/>
        </a:spcBef>
        <a:spcAft>
          <a:spcPct val="0"/>
        </a:spcAft>
        <a:defRPr kumimoji="1" sz="3600" kern="1200" cap="all" spc="-6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Black"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Arial Black"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Arial Black"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Arial Black"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Arial Black" pitchFamily="34" charset="0"/>
          <a:ea typeface="ＭＳ Ｐゴシック" pitchFamily="50" charset="-128"/>
        </a:defRPr>
      </a:lvl9pPr>
    </p:titleStyle>
    <p:bodyStyle>
      <a:lvl1pPr marL="342900" indent="-342900" algn="l" rtl="0" eaLnBrk="0" fontAlgn="base" hangingPunct="0">
        <a:spcBef>
          <a:spcPct val="20000"/>
        </a:spcBef>
        <a:spcAft>
          <a:spcPts val="600"/>
        </a:spcAft>
        <a:buFont typeface="Arial" panose="020B0604020202020204" pitchFamily="34" charset="0"/>
        <a:defRPr kumimoji="1"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kumimoji="1"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umimoji="1"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a:extLst>
              <a:ext uri="{FF2B5EF4-FFF2-40B4-BE49-F238E27FC236}">
                <a16:creationId xmlns:a16="http://schemas.microsoft.com/office/drawing/2014/main" id="{C116E53D-923A-0A95-B245-F3B204BC5822}"/>
              </a:ext>
            </a:extLst>
          </p:cNvPr>
          <p:cNvSpPr>
            <a:spLocks noGrp="1" noChangeArrowheads="1"/>
          </p:cNvSpPr>
          <p:nvPr>
            <p:ph type="title"/>
          </p:nvPr>
        </p:nvSpPr>
        <p:spPr>
          <a:xfrm>
            <a:off x="0" y="1016892"/>
            <a:ext cx="8964613" cy="3209093"/>
          </a:xfrm>
        </p:spPr>
        <p:txBody>
          <a:bodyPr>
            <a:normAutofit fontScale="90000"/>
          </a:bodyPr>
          <a:lstStyle/>
          <a:p>
            <a:pPr algn="ctr" eaLnBrk="1" fontAlgn="auto" hangingPunct="1">
              <a:spcAft>
                <a:spcPts val="0"/>
              </a:spcAft>
              <a:defRPr/>
            </a:pP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br>
              <a:rPr lang="en-US" altLang="ja-JP" dirty="0">
                <a:solidFill>
                  <a:srgbClr val="000000"/>
                </a:solidFill>
                <a:latin typeface="メイリオ" pitchFamily="50" charset="-128"/>
                <a:ea typeface="メイリオ" pitchFamily="50" charset="-128"/>
                <a:cs typeface="メイリオ" pitchFamily="50" charset="-128"/>
              </a:rPr>
            </a:br>
            <a:r>
              <a:rPr lang="ja-JP" altLang="en-US" sz="2200" dirty="0">
                <a:solidFill>
                  <a:schemeClr val="tx1"/>
                </a:solidFill>
                <a:latin typeface="メイリオ" panose="020B0604030504040204" pitchFamily="50" charset="-128"/>
                <a:ea typeface="メイリオ" panose="020B0604030504040204" pitchFamily="50" charset="-128"/>
              </a:rPr>
              <a:t>第</a:t>
            </a:r>
            <a:r>
              <a:rPr lang="en-US" altLang="ja-JP" sz="2200" dirty="0">
                <a:solidFill>
                  <a:schemeClr val="tx1"/>
                </a:solidFill>
                <a:latin typeface="メイリオ" panose="020B0604030504040204" pitchFamily="50" charset="-128"/>
                <a:ea typeface="メイリオ" panose="020B0604030504040204" pitchFamily="50" charset="-128"/>
              </a:rPr>
              <a:t>22</a:t>
            </a:r>
            <a:r>
              <a:rPr lang="ja-JP" altLang="en-US" sz="2200" dirty="0">
                <a:solidFill>
                  <a:schemeClr val="tx1"/>
                </a:solidFill>
                <a:latin typeface="メイリオ" panose="020B0604030504040204" pitchFamily="50" charset="-128"/>
                <a:ea typeface="メイリオ" panose="020B0604030504040204" pitchFamily="50" charset="-128"/>
              </a:rPr>
              <a:t>回障害学会（</a:t>
            </a:r>
            <a:r>
              <a:rPr lang="en-US" altLang="ja-JP" sz="2200" dirty="0">
                <a:solidFill>
                  <a:schemeClr val="tx1"/>
                </a:solidFill>
                <a:latin typeface="メイリオ" panose="020B0604030504040204" pitchFamily="50" charset="-128"/>
                <a:ea typeface="メイリオ" panose="020B0604030504040204" pitchFamily="50" charset="-128"/>
              </a:rPr>
              <a:t>2025.9.20</a:t>
            </a:r>
            <a:r>
              <a:rPr lang="ja-JP" altLang="en-US" sz="2200" dirty="0">
                <a:solidFill>
                  <a:schemeClr val="tx1"/>
                </a:solidFill>
                <a:latin typeface="メイリオ" panose="020B0604030504040204" pitchFamily="50" charset="-128"/>
                <a:ea typeface="メイリオ" panose="020B0604030504040204" pitchFamily="50" charset="-128"/>
              </a:rPr>
              <a:t>／</a:t>
            </a:r>
            <a:r>
              <a:rPr lang="en-US" altLang="ja-JP" sz="2200" dirty="0">
                <a:solidFill>
                  <a:schemeClr val="tx1"/>
                </a:solidFill>
                <a:latin typeface="メイリオ" panose="020B0604030504040204" pitchFamily="50" charset="-128"/>
                <a:ea typeface="メイリオ" panose="020B0604030504040204" pitchFamily="50" charset="-128"/>
              </a:rPr>
              <a:t>21</a:t>
            </a:r>
            <a:r>
              <a:rPr lang="ja-JP" altLang="en-US" sz="2200" dirty="0">
                <a:solidFill>
                  <a:schemeClr val="tx1"/>
                </a:solidFill>
                <a:latin typeface="メイリオ" panose="020B0604030504040204" pitchFamily="50" charset="-128"/>
                <a:ea typeface="メイリオ" panose="020B0604030504040204" pitchFamily="50" charset="-128"/>
              </a:rPr>
              <a:t>）</a:t>
            </a:r>
            <a:br>
              <a:rPr lang="en-US" altLang="ja-JP" sz="2200" dirty="0">
                <a:solidFill>
                  <a:schemeClr val="tx1"/>
                </a:solidFill>
                <a:latin typeface="メイリオ" panose="020B0604030504040204" pitchFamily="50" charset="-128"/>
                <a:ea typeface="メイリオ" panose="020B0604030504040204" pitchFamily="50" charset="-128"/>
              </a:rPr>
            </a:br>
            <a:r>
              <a:rPr lang="ja-JP" altLang="en-US" sz="2200" dirty="0">
                <a:solidFill>
                  <a:schemeClr val="tx1"/>
                </a:solidFill>
                <a:latin typeface="メイリオ" panose="020B0604030504040204" pitchFamily="50" charset="-128"/>
                <a:ea typeface="メイリオ" panose="020B0604030504040204" pitchFamily="50" charset="-128"/>
              </a:rPr>
              <a:t>女子栄養大学坂戸キャンパス</a:t>
            </a:r>
            <a:br>
              <a:rPr lang="en-US" altLang="ja-JP" sz="2200" dirty="0">
                <a:solidFill>
                  <a:schemeClr val="tx1"/>
                </a:solidFill>
                <a:latin typeface="メイリオ" panose="020B0604030504040204" pitchFamily="50" charset="-128"/>
                <a:ea typeface="メイリオ" panose="020B0604030504040204" pitchFamily="50" charset="-128"/>
              </a:rPr>
            </a:br>
            <a:br>
              <a:rPr lang="en-US" altLang="ja-JP" sz="2200" dirty="0">
                <a:solidFill>
                  <a:schemeClr val="tx1"/>
                </a:solidFill>
                <a:latin typeface="メイリオ" panose="020B0604030504040204" pitchFamily="50" charset="-128"/>
                <a:ea typeface="メイリオ" panose="020B0604030504040204" pitchFamily="50" charset="-128"/>
              </a:rPr>
            </a:br>
            <a:r>
              <a:rPr lang="ja-JP" altLang="en-US" sz="3100" dirty="0">
                <a:solidFill>
                  <a:schemeClr val="tx1"/>
                </a:solidFill>
                <a:latin typeface="メイリオ" panose="020B0604030504040204" pitchFamily="50" charset="-128"/>
                <a:ea typeface="メイリオ" panose="020B0604030504040204" pitchFamily="50" charset="-128"/>
              </a:rPr>
              <a:t>研究企画</a:t>
            </a:r>
            <a:r>
              <a:rPr lang="ja-JP" altLang="en-US" sz="3100">
                <a:solidFill>
                  <a:schemeClr val="tx1"/>
                </a:solidFill>
                <a:latin typeface="メイリオ" panose="020B0604030504040204" pitchFamily="50" charset="-128"/>
                <a:ea typeface="メイリオ" panose="020B0604030504040204" pitchFamily="50" charset="-128"/>
              </a:rPr>
              <a:t>委員会 シンポジウム</a:t>
            </a:r>
            <a:r>
              <a:rPr lang="ja-JP" altLang="en-US" sz="3100">
                <a:latin typeface="メイリオ" panose="020B0604030504040204" pitchFamily="50" charset="-128"/>
                <a:ea typeface="メイリオ" panose="020B0604030504040204" pitchFamily="50" charset="-128"/>
              </a:rPr>
              <a:t>　</a:t>
            </a:r>
            <a:br>
              <a:rPr lang="en-US" altLang="ja-JP" dirty="0">
                <a:solidFill>
                  <a:srgbClr val="000000"/>
                </a:solidFill>
                <a:latin typeface="メイリオ" pitchFamily="50" charset="-128"/>
                <a:ea typeface="メイリオ" pitchFamily="50" charset="-128"/>
                <a:cs typeface="メイリオ" pitchFamily="50" charset="-128"/>
              </a:rPr>
            </a:br>
            <a:br>
              <a:rPr lang="en-US" altLang="ja-JP" sz="3100" dirty="0">
                <a:solidFill>
                  <a:srgbClr val="000000"/>
                </a:solidFill>
                <a:latin typeface="メイリオ" pitchFamily="50" charset="-128"/>
                <a:ea typeface="メイリオ" pitchFamily="50" charset="-128"/>
                <a:cs typeface="メイリオ" pitchFamily="50" charset="-128"/>
              </a:rPr>
            </a:br>
            <a:r>
              <a:rPr lang="ja-JP" altLang="en-US" sz="4400" dirty="0"/>
              <a:t>「医学研究における＜当事者参画＞」を</a:t>
            </a:r>
            <a:br>
              <a:rPr lang="en-US" altLang="ja-JP" sz="4400" dirty="0"/>
            </a:br>
            <a:r>
              <a:rPr lang="ja-JP" altLang="en-US" sz="4400" dirty="0"/>
              <a:t>歴史に再配置する</a:t>
            </a:r>
            <a:br>
              <a:rPr lang="en-US" altLang="ja-JP" sz="4400" dirty="0">
                <a:solidFill>
                  <a:srgbClr val="000000"/>
                </a:solidFill>
                <a:latin typeface="メイリオ" pitchFamily="50" charset="-128"/>
                <a:ea typeface="メイリオ" pitchFamily="50" charset="-128"/>
                <a:cs typeface="メイリオ" pitchFamily="50" charset="-128"/>
              </a:rPr>
            </a:br>
            <a:endParaRPr lang="en-US" altLang="ja-JP" sz="4400" dirty="0">
              <a:solidFill>
                <a:srgbClr val="0070C0"/>
              </a:solidFill>
              <a:latin typeface="メイリオ" pitchFamily="50" charset="-128"/>
              <a:ea typeface="メイリオ" pitchFamily="50" charset="-128"/>
              <a:cs typeface="メイリオ" pitchFamily="50" charset="-128"/>
            </a:endParaRPr>
          </a:p>
        </p:txBody>
      </p:sp>
      <p:sp>
        <p:nvSpPr>
          <p:cNvPr id="18435" name="Rectangle 1027">
            <a:extLst>
              <a:ext uri="{FF2B5EF4-FFF2-40B4-BE49-F238E27FC236}">
                <a16:creationId xmlns:a16="http://schemas.microsoft.com/office/drawing/2014/main" id="{55081634-E17C-581C-A805-A3D384097B41}"/>
              </a:ext>
            </a:extLst>
          </p:cNvPr>
          <p:cNvSpPr>
            <a:spLocks noGrp="1"/>
          </p:cNvSpPr>
          <p:nvPr>
            <p:ph idx="1"/>
          </p:nvPr>
        </p:nvSpPr>
        <p:spPr>
          <a:xfrm>
            <a:off x="791369" y="5264845"/>
            <a:ext cx="7561262" cy="576263"/>
          </a:xfrm>
        </p:spPr>
        <p:txBody>
          <a:bodyPr/>
          <a:lstStyle/>
          <a:p>
            <a:pPr marL="0" indent="0" algn="ctr" eaLnBrk="1" hangingPunct="1">
              <a:lnSpc>
                <a:spcPct val="80000"/>
              </a:lnSpc>
              <a:buFont typeface="Wingdings" panose="05000000000000000000" pitchFamily="2" charset="2"/>
              <a:buNone/>
            </a:pPr>
            <a:r>
              <a:rPr lang="ja-JP" altLang="en-US" sz="2400" b="0" dirty="0">
                <a:latin typeface="メイリオ" panose="020B0604030504040204" pitchFamily="50" charset="-128"/>
                <a:ea typeface="メイリオ" panose="020B0604030504040204" pitchFamily="50" charset="-128"/>
              </a:rPr>
              <a:t>大谷いづみ</a:t>
            </a:r>
            <a:endParaRPr lang="en-US" altLang="ja-JP" sz="2400" b="0" dirty="0">
              <a:latin typeface="メイリオ" panose="020B0604030504040204" pitchFamily="50" charset="-128"/>
              <a:ea typeface="メイリオ" panose="020B0604030504040204" pitchFamily="50" charset="-128"/>
            </a:endParaRPr>
          </a:p>
          <a:p>
            <a:pPr marL="0" indent="0" algn="ctr" eaLnBrk="1" hangingPunct="1">
              <a:lnSpc>
                <a:spcPct val="80000"/>
              </a:lnSpc>
              <a:buFont typeface="Wingdings" panose="05000000000000000000" pitchFamily="2" charset="2"/>
              <a:buNone/>
            </a:pPr>
            <a:r>
              <a:rPr lang="ja-JP" altLang="en-US" sz="2400" b="0" dirty="0">
                <a:latin typeface="メイリオ" panose="020B0604030504040204" pitchFamily="50" charset="-128"/>
                <a:ea typeface="メイリオ" panose="020B0604030504040204" pitchFamily="50" charset="-128"/>
              </a:rPr>
              <a:t>立命館大学 衣笠総合研究機構</a:t>
            </a:r>
          </a:p>
        </p:txBody>
      </p:sp>
      <p:sp>
        <p:nvSpPr>
          <p:cNvPr id="18436" name="Text Box 1028">
            <a:extLst>
              <a:ext uri="{FF2B5EF4-FFF2-40B4-BE49-F238E27FC236}">
                <a16:creationId xmlns:a16="http://schemas.microsoft.com/office/drawing/2014/main" id="{A5E52B39-17A4-F9C7-6D94-17E5EE869628}"/>
              </a:ext>
            </a:extLst>
          </p:cNvPr>
          <p:cNvSpPr txBox="1">
            <a:spLocks noChangeArrowheads="1"/>
          </p:cNvSpPr>
          <p:nvPr/>
        </p:nvSpPr>
        <p:spPr bwMode="auto">
          <a:xfrm>
            <a:off x="1367631" y="4581128"/>
            <a:ext cx="6408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0"/>
              </a:spcAft>
            </a:pPr>
            <a:r>
              <a:rPr lang="en-US" altLang="ja-JP" b="0" dirty="0">
                <a:latin typeface="メイリオ" panose="020B0604030504040204" pitchFamily="50" charset="-128"/>
                <a:ea typeface="メイリオ" panose="020B0604030504040204" pitchFamily="50" charset="-128"/>
              </a:rPr>
              <a:t>2025.9.21</a:t>
            </a:r>
            <a:endParaRPr lang="ja-JP" altLang="en-US" b="0" dirty="0">
              <a:solidFill>
                <a:srgbClr val="0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73A840-67F4-68C8-DD91-446D1FBAC599}"/>
              </a:ext>
            </a:extLst>
          </p:cNvPr>
          <p:cNvSpPr>
            <a:spLocks noGrp="1"/>
          </p:cNvSpPr>
          <p:nvPr>
            <p:ph type="title"/>
          </p:nvPr>
        </p:nvSpPr>
        <p:spPr>
          <a:xfrm>
            <a:off x="457200" y="152400"/>
            <a:ext cx="6995120" cy="847253"/>
          </a:xfrm>
        </p:spPr>
        <p:txBody>
          <a:bodyPr>
            <a:normAutofit/>
          </a:bodyPr>
          <a:lstStyle/>
          <a:p>
            <a:r>
              <a:rPr lang="ja-JP" altLang="en-US" sz="4400" dirty="0"/>
              <a:t>＜当事者＞の複雑性</a:t>
            </a:r>
            <a:endParaRPr kumimoji="1" lang="ja-JP" altLang="en-US" sz="4400" dirty="0"/>
          </a:p>
        </p:txBody>
      </p:sp>
      <p:sp>
        <p:nvSpPr>
          <p:cNvPr id="3" name="コンテンツ プレースホルダー 2">
            <a:extLst>
              <a:ext uri="{FF2B5EF4-FFF2-40B4-BE49-F238E27FC236}">
                <a16:creationId xmlns:a16="http://schemas.microsoft.com/office/drawing/2014/main" id="{6D4EA550-F649-7D1C-BF5C-0D12230F8C2E}"/>
              </a:ext>
            </a:extLst>
          </p:cNvPr>
          <p:cNvSpPr>
            <a:spLocks noGrp="1"/>
          </p:cNvSpPr>
          <p:nvPr>
            <p:ph idx="1"/>
          </p:nvPr>
        </p:nvSpPr>
        <p:spPr>
          <a:xfrm>
            <a:off x="33248" y="1124744"/>
            <a:ext cx="8784976" cy="5580856"/>
          </a:xfrm>
        </p:spPr>
        <p:txBody>
          <a:bodyPr/>
          <a:lstStyle/>
          <a:p>
            <a:pPr marL="571500" indent="-571500">
              <a:buFont typeface="Wingdings" panose="05000000000000000000" pitchFamily="2" charset="2"/>
              <a:buChar char="Ø"/>
            </a:pPr>
            <a:r>
              <a:rPr lang="ja-JP" altLang="en-US" sz="3600" b="0" dirty="0"/>
              <a:t>「役に立ちたい」という気持ちはどこから？</a:t>
            </a:r>
          </a:p>
          <a:p>
            <a:pPr marL="571500" indent="-571500">
              <a:buFont typeface="Arial" panose="020B0604020202020204" pitchFamily="34" charset="0"/>
              <a:buChar char="•"/>
            </a:pPr>
            <a:r>
              <a:rPr lang="ja-JP" altLang="en-US" sz="2800" b="0" dirty="0"/>
              <a:t>「面倒」「迷惑」「（家族の、社会の）お荷物」</a:t>
            </a:r>
            <a:endParaRPr lang="en-US" altLang="ja-JP" sz="2800" b="0" dirty="0"/>
          </a:p>
          <a:p>
            <a:pPr marL="571500" indent="-571500">
              <a:buFont typeface="Arial" panose="020B0604020202020204" pitchFamily="34" charset="0"/>
              <a:buChar char="•"/>
            </a:pPr>
            <a:r>
              <a:rPr lang="ja-JP" altLang="en-US" sz="2800" b="0" dirty="0"/>
              <a:t>被験者となって、臓器を提供して、「この世」から退場して </a:t>
            </a:r>
            <a:r>
              <a:rPr lang="en-US" altLang="ja-JP" sz="2800" b="0" dirty="0"/>
              <a:t>etc. etc.</a:t>
            </a:r>
            <a:endParaRPr lang="ja-JP" altLang="en-US" sz="2800" b="0" dirty="0"/>
          </a:p>
          <a:p>
            <a:pPr marL="571500" indent="-571500">
              <a:buFont typeface="Arial" panose="020B0604020202020204" pitchFamily="34" charset="0"/>
              <a:buChar char="•"/>
            </a:pPr>
            <a:r>
              <a:rPr lang="ja-JP" altLang="en-US" sz="2800" b="0" dirty="0"/>
              <a:t>自ら犠牲となることによって得る承認</a:t>
            </a:r>
          </a:p>
          <a:p>
            <a:pPr marL="571500" indent="-571500">
              <a:buFont typeface="Wingdings" panose="05000000000000000000" pitchFamily="2" charset="2"/>
              <a:buChar char="Ø"/>
            </a:pPr>
            <a:r>
              <a:rPr lang="en-US" altLang="ja-JP" sz="3600" b="0" dirty="0"/>
              <a:t>&lt;</a:t>
            </a:r>
            <a:r>
              <a:rPr lang="ja-JP" altLang="en-US" sz="3600" b="0" dirty="0"/>
              <a:t>当事者参画</a:t>
            </a:r>
            <a:r>
              <a:rPr lang="en-US" altLang="ja-JP" sz="3600" b="0" dirty="0"/>
              <a:t>&gt;</a:t>
            </a:r>
            <a:r>
              <a:rPr lang="ja-JP" altLang="en-US" sz="3600" b="0" dirty="0"/>
              <a:t>の両義性：</a:t>
            </a:r>
          </a:p>
          <a:p>
            <a:r>
              <a:rPr lang="ja-JP" altLang="en-US" sz="3200" b="0" dirty="0"/>
              <a:t>主体性の発揮 ⇔ 新たな統治技術への組み込み</a:t>
            </a:r>
          </a:p>
          <a:p>
            <a:r>
              <a:rPr lang="ja-JP" altLang="en-US" sz="3200" b="0" dirty="0"/>
              <a:t>排除への抵抗 ⇔ 包摂による管理</a:t>
            </a:r>
          </a:p>
          <a:p>
            <a:endParaRPr kumimoji="1" lang="ja-JP" altLang="en-US" dirty="0"/>
          </a:p>
        </p:txBody>
      </p:sp>
    </p:spTree>
    <p:extLst>
      <p:ext uri="{BB962C8B-B14F-4D97-AF65-F5344CB8AC3E}">
        <p14:creationId xmlns:p14="http://schemas.microsoft.com/office/powerpoint/2010/main" val="47928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4EAF8-2172-A282-80AA-C2E0875D2A24}"/>
              </a:ext>
            </a:extLst>
          </p:cNvPr>
          <p:cNvSpPr>
            <a:spLocks noGrp="1"/>
          </p:cNvSpPr>
          <p:nvPr>
            <p:ph type="title"/>
          </p:nvPr>
        </p:nvSpPr>
        <p:spPr>
          <a:xfrm>
            <a:off x="457200" y="152400"/>
            <a:ext cx="7211144" cy="1044352"/>
          </a:xfrm>
        </p:spPr>
        <p:txBody>
          <a:bodyPr>
            <a:normAutofit/>
          </a:bodyPr>
          <a:lstStyle/>
          <a:p>
            <a:r>
              <a:rPr lang="ja-JP" altLang="en-US" sz="4400" dirty="0"/>
              <a:t>現在の文脈に置く</a:t>
            </a:r>
            <a:endParaRPr kumimoji="1" lang="ja-JP" altLang="en-US" sz="4400" dirty="0"/>
          </a:p>
        </p:txBody>
      </p:sp>
      <p:sp>
        <p:nvSpPr>
          <p:cNvPr id="3" name="コンテンツ プレースホルダー 2">
            <a:extLst>
              <a:ext uri="{FF2B5EF4-FFF2-40B4-BE49-F238E27FC236}">
                <a16:creationId xmlns:a16="http://schemas.microsoft.com/office/drawing/2014/main" id="{1A1D58EF-0D43-A8FF-C80B-43DBA29DA192}"/>
              </a:ext>
            </a:extLst>
          </p:cNvPr>
          <p:cNvSpPr>
            <a:spLocks noGrp="1"/>
          </p:cNvSpPr>
          <p:nvPr>
            <p:ph idx="1"/>
          </p:nvPr>
        </p:nvSpPr>
        <p:spPr>
          <a:xfrm>
            <a:off x="455920" y="1412776"/>
            <a:ext cx="8148528" cy="5184576"/>
          </a:xfrm>
        </p:spPr>
        <p:txBody>
          <a:bodyPr/>
          <a:lstStyle/>
          <a:p>
            <a:pPr marL="457200" indent="-457200">
              <a:buFont typeface="Wingdings" panose="05000000000000000000" pitchFamily="2" charset="2"/>
              <a:buChar char="Ø"/>
            </a:pPr>
            <a:r>
              <a:rPr lang="ja-JP" altLang="en-US" sz="3200" b="0" dirty="0"/>
              <a:t>グローバルな政治状況：</a:t>
            </a:r>
          </a:p>
          <a:p>
            <a:pPr marL="457200" indent="-457200">
              <a:buFont typeface="Arial" panose="020B0604020202020204" pitchFamily="34" charset="0"/>
              <a:buChar char="•"/>
            </a:pPr>
            <a:r>
              <a:rPr lang="ja-JP" altLang="en-US" sz="3200" b="0" dirty="0"/>
              <a:t>ガザ・イスラエル、ロシア・ウクライナ戦争、排外主義の台頭、経済的格差の増大</a:t>
            </a:r>
          </a:p>
          <a:p>
            <a:pPr marL="457200" indent="-457200">
              <a:buFont typeface="Arial" panose="020B0604020202020204" pitchFamily="34" charset="0"/>
              <a:buChar char="•"/>
            </a:pPr>
            <a:r>
              <a:rPr lang="ja-JP" altLang="en-US" sz="3200" b="0" dirty="0"/>
              <a:t>「多様性と包摂」？？？</a:t>
            </a:r>
          </a:p>
          <a:p>
            <a:endParaRPr lang="en-US" altLang="ja-JP" sz="3200" b="0" dirty="0"/>
          </a:p>
          <a:p>
            <a:pPr marL="457200" indent="-457200">
              <a:buFont typeface="Wingdings" panose="05000000000000000000" pitchFamily="2" charset="2"/>
              <a:buChar char="Ø"/>
            </a:pPr>
            <a:r>
              <a:rPr lang="ja-JP" altLang="en-US" sz="3200" b="0" dirty="0"/>
              <a:t>新たな問い： </a:t>
            </a:r>
            <a:endParaRPr lang="en-US" altLang="ja-JP" sz="3200" b="0" dirty="0"/>
          </a:p>
          <a:p>
            <a:r>
              <a:rPr lang="ja-JP" altLang="en-US" sz="3200" b="0" dirty="0"/>
              <a:t>「医学研究における</a:t>
            </a:r>
            <a:r>
              <a:rPr lang="en-US" altLang="ja-JP" sz="3200" b="0" dirty="0"/>
              <a:t>&lt;</a:t>
            </a:r>
            <a:r>
              <a:rPr lang="ja-JP" altLang="en-US" sz="3200" b="0" dirty="0"/>
              <a:t>当事者</a:t>
            </a:r>
            <a:r>
              <a:rPr lang="en-US" altLang="ja-JP" sz="3200" b="0" dirty="0"/>
              <a:t>&gt;</a:t>
            </a:r>
            <a:r>
              <a:rPr lang="ja-JP" altLang="en-US" sz="3200" b="0" dirty="0"/>
              <a:t>参画」は、誰の、どのような利害に奉仕するのか？</a:t>
            </a:r>
          </a:p>
          <a:p>
            <a:endParaRPr kumimoji="1" lang="ja-JP" altLang="en-US" dirty="0"/>
          </a:p>
        </p:txBody>
      </p:sp>
    </p:spTree>
    <p:extLst>
      <p:ext uri="{BB962C8B-B14F-4D97-AF65-F5344CB8AC3E}">
        <p14:creationId xmlns:p14="http://schemas.microsoft.com/office/powerpoint/2010/main" val="178113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4A54A-4151-A91E-CADE-CB93B2A9AE7C}"/>
              </a:ext>
            </a:extLst>
          </p:cNvPr>
          <p:cNvSpPr>
            <a:spLocks noGrp="1"/>
          </p:cNvSpPr>
          <p:nvPr>
            <p:ph type="title"/>
          </p:nvPr>
        </p:nvSpPr>
        <p:spPr>
          <a:xfrm>
            <a:off x="457200" y="152400"/>
            <a:ext cx="6995120" cy="972344"/>
          </a:xfrm>
        </p:spPr>
        <p:txBody>
          <a:bodyPr/>
          <a:lstStyle/>
          <a:p>
            <a:r>
              <a:rPr lang="ja-JP" altLang="en-US" dirty="0"/>
              <a:t>構造的連続性への着目</a:t>
            </a:r>
            <a:endParaRPr kumimoji="1" lang="ja-JP" altLang="en-US" dirty="0"/>
          </a:p>
        </p:txBody>
      </p:sp>
      <p:sp>
        <p:nvSpPr>
          <p:cNvPr id="3" name="コンテンツ プレースホルダー 2">
            <a:extLst>
              <a:ext uri="{FF2B5EF4-FFF2-40B4-BE49-F238E27FC236}">
                <a16:creationId xmlns:a16="http://schemas.microsoft.com/office/drawing/2014/main" id="{CB4D6158-EACA-9D2C-F746-C7787CBBB29B}"/>
              </a:ext>
            </a:extLst>
          </p:cNvPr>
          <p:cNvSpPr>
            <a:spLocks noGrp="1"/>
          </p:cNvSpPr>
          <p:nvPr>
            <p:ph idx="1"/>
          </p:nvPr>
        </p:nvSpPr>
        <p:spPr>
          <a:xfrm>
            <a:off x="457200" y="1752600"/>
            <a:ext cx="8219256" cy="4373563"/>
          </a:xfrm>
        </p:spPr>
        <p:txBody>
          <a:bodyPr/>
          <a:lstStyle/>
          <a:p>
            <a:r>
              <a:rPr lang="ja-JP" altLang="en-US" sz="3600" b="0" dirty="0"/>
              <a:t>歴史への再配置による新たな問い：</a:t>
            </a:r>
          </a:p>
          <a:p>
            <a:pPr marL="457200" indent="-457200">
              <a:buFont typeface="Arial" panose="020B0604020202020204" pitchFamily="34" charset="0"/>
              <a:buChar char="•"/>
            </a:pPr>
            <a:r>
              <a:rPr lang="ja-JP" altLang="en-US" sz="3200" b="0" dirty="0"/>
              <a:t>「保護」も「参画」も、同じ権力構造の異なる現れではないか</a:t>
            </a:r>
          </a:p>
          <a:p>
            <a:pPr marL="457200" indent="-457200">
              <a:buFont typeface="Arial" panose="020B0604020202020204" pitchFamily="34" charset="0"/>
              <a:buChar char="•"/>
            </a:pPr>
            <a:r>
              <a:rPr lang="ja-JP" altLang="en-US" sz="3200" b="0" dirty="0"/>
              <a:t>当事者の「主体性」が新たな統治の手段となる可能性</a:t>
            </a:r>
          </a:p>
          <a:p>
            <a:pPr marL="457200" indent="-457200">
              <a:buFont typeface="Arial" panose="020B0604020202020204" pitchFamily="34" charset="0"/>
              <a:buChar char="•"/>
            </a:pPr>
            <a:r>
              <a:rPr lang="ja-JP" altLang="en-US" sz="3200" b="0" dirty="0"/>
              <a:t>経済的合理性の論理が「権利」の言説で正当化される構造</a:t>
            </a:r>
          </a:p>
          <a:p>
            <a:endParaRPr kumimoji="1" lang="ja-JP" altLang="en-US" dirty="0"/>
          </a:p>
        </p:txBody>
      </p:sp>
    </p:spTree>
    <p:extLst>
      <p:ext uri="{BB962C8B-B14F-4D97-AF65-F5344CB8AC3E}">
        <p14:creationId xmlns:p14="http://schemas.microsoft.com/office/powerpoint/2010/main" val="380214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95B515-E711-87FE-C010-C5FC69670E06}"/>
              </a:ext>
            </a:extLst>
          </p:cNvPr>
          <p:cNvSpPr>
            <a:spLocks noGrp="1"/>
          </p:cNvSpPr>
          <p:nvPr>
            <p:ph type="title"/>
          </p:nvPr>
        </p:nvSpPr>
        <p:spPr>
          <a:xfrm>
            <a:off x="457200" y="152400"/>
            <a:ext cx="6563072" cy="972344"/>
          </a:xfrm>
        </p:spPr>
        <p:txBody>
          <a:bodyPr/>
          <a:lstStyle/>
          <a:p>
            <a:r>
              <a:rPr kumimoji="1" lang="ja-JP" altLang="en-US" dirty="0"/>
              <a:t>おわりに</a:t>
            </a:r>
          </a:p>
        </p:txBody>
      </p:sp>
      <p:sp>
        <p:nvSpPr>
          <p:cNvPr id="3" name="コンテンツ プレースホルダー 2">
            <a:extLst>
              <a:ext uri="{FF2B5EF4-FFF2-40B4-BE49-F238E27FC236}">
                <a16:creationId xmlns:a16="http://schemas.microsoft.com/office/drawing/2014/main" id="{5BEBEF50-95CE-1200-D8C3-47682D001FE7}"/>
              </a:ext>
            </a:extLst>
          </p:cNvPr>
          <p:cNvSpPr>
            <a:spLocks noGrp="1"/>
          </p:cNvSpPr>
          <p:nvPr>
            <p:ph idx="1"/>
          </p:nvPr>
        </p:nvSpPr>
        <p:spPr>
          <a:xfrm>
            <a:off x="457200" y="1412776"/>
            <a:ext cx="8219256" cy="4896544"/>
          </a:xfrm>
        </p:spPr>
        <p:txBody>
          <a:bodyPr/>
          <a:lstStyle/>
          <a:p>
            <a:pPr marL="457200" indent="-457200">
              <a:buFont typeface="Arial" panose="020B0604020202020204" pitchFamily="34" charset="0"/>
              <a:buChar char="•"/>
            </a:pPr>
            <a:r>
              <a:rPr lang="ja-JP" altLang="en-US" sz="2800" b="0" dirty="0">
                <a:latin typeface="+mj-ea"/>
                <a:ea typeface="+mj-ea"/>
              </a:rPr>
              <a:t>真に当事者の生存と尊厳に寄与する参画とは何か</a:t>
            </a:r>
          </a:p>
          <a:p>
            <a:pPr marL="457200" indent="-457200">
              <a:buFont typeface="Arial" panose="020B0604020202020204" pitchFamily="34" charset="0"/>
              <a:buChar char="•"/>
            </a:pPr>
            <a:r>
              <a:rPr lang="ja-JP" altLang="en-US" sz="2800" b="0" dirty="0">
                <a:latin typeface="+mj-ea"/>
                <a:ea typeface="+mj-ea"/>
              </a:rPr>
              <a:t>新たな排除や階層化を生み出さないために必要なことは何か</a:t>
            </a:r>
          </a:p>
          <a:p>
            <a:pPr marL="457200" indent="-457200">
              <a:buFont typeface="Arial" panose="020B0604020202020204" pitchFamily="34" charset="0"/>
              <a:buChar char="•"/>
            </a:pPr>
            <a:r>
              <a:rPr lang="ja-JP" altLang="en-US" sz="2800" b="0" dirty="0">
                <a:latin typeface="+mj-ea"/>
                <a:ea typeface="+mj-ea"/>
              </a:rPr>
              <a:t>歴史の教訓を現在にどう活かすか</a:t>
            </a:r>
            <a:endParaRPr lang="en-US" altLang="ja-JP" sz="2800" b="0" dirty="0">
              <a:latin typeface="+mj-ea"/>
              <a:ea typeface="+mj-ea"/>
            </a:endParaRPr>
          </a:p>
          <a:p>
            <a:pPr marL="457200" indent="-457200">
              <a:buFont typeface="Arial" panose="020B0604020202020204" pitchFamily="34" charset="0"/>
              <a:buChar char="•"/>
            </a:pPr>
            <a:endParaRPr kumimoji="1" lang="en-US" altLang="ja-JP" sz="2800" b="0" dirty="0">
              <a:latin typeface="+mj-ea"/>
              <a:ea typeface="+mj-ea"/>
            </a:endParaRPr>
          </a:p>
          <a:p>
            <a:pPr marL="0" indent="0"/>
            <a:r>
              <a:rPr kumimoji="1" lang="ja-JP" altLang="en-US" sz="2400" b="0" dirty="0">
                <a:latin typeface="+mj-ea"/>
                <a:ea typeface="+mj-ea"/>
              </a:rPr>
              <a:t>大谷いづみ</a:t>
            </a:r>
            <a:r>
              <a:rPr kumimoji="1" lang="en-US" altLang="ja-JP" sz="2400" b="0" dirty="0">
                <a:latin typeface="+mj-ea"/>
                <a:ea typeface="+mj-ea"/>
              </a:rPr>
              <a:t>, 2021, </a:t>
            </a:r>
            <a:r>
              <a:rPr lang="ja-JP" altLang="en-US" sz="2400" b="0" dirty="0">
                <a:latin typeface="+mj-ea"/>
                <a:ea typeface="+mj-ea"/>
              </a:rPr>
              <a:t>「歴史の忘却と連続性</a:t>
            </a:r>
            <a:r>
              <a:rPr lang="en-US" altLang="ja-JP" sz="2400" b="0" dirty="0">
                <a:latin typeface="+mj-ea"/>
                <a:ea typeface="+mj-ea"/>
              </a:rPr>
              <a:t>―</a:t>
            </a:r>
            <a:r>
              <a:rPr lang="ja-JP" altLang="en-US" sz="2400" b="0" dirty="0">
                <a:latin typeface="+mj-ea"/>
                <a:ea typeface="+mj-ea"/>
              </a:rPr>
              <a:t>語られてきたナチス「安楽死」政策とコロナ禍の現在」</a:t>
            </a:r>
            <a:r>
              <a:rPr lang="en-US" altLang="ja-JP" sz="2400" b="0" dirty="0">
                <a:latin typeface="+mj-ea"/>
                <a:ea typeface="+mj-ea"/>
              </a:rPr>
              <a:t>『</a:t>
            </a:r>
            <a:r>
              <a:rPr lang="ja-JP" altLang="en-US" sz="2400" b="0" dirty="0">
                <a:latin typeface="+mj-ea"/>
                <a:ea typeface="+mj-ea"/>
              </a:rPr>
              <a:t>新薬と臨牀</a:t>
            </a:r>
            <a:r>
              <a:rPr lang="en-US" altLang="ja-JP" sz="2400" b="0" dirty="0">
                <a:latin typeface="+mj-ea"/>
                <a:ea typeface="+mj-ea"/>
              </a:rPr>
              <a:t>』70</a:t>
            </a:r>
            <a:r>
              <a:rPr lang="ja-JP" altLang="en-US" sz="2400" b="0" dirty="0">
                <a:latin typeface="+mj-ea"/>
                <a:ea typeface="+mj-ea"/>
              </a:rPr>
              <a:t>（</a:t>
            </a:r>
            <a:r>
              <a:rPr lang="en-US" altLang="ja-JP" sz="2400" b="0" dirty="0">
                <a:latin typeface="+mj-ea"/>
                <a:ea typeface="+mj-ea"/>
              </a:rPr>
              <a:t>12</a:t>
            </a:r>
            <a:r>
              <a:rPr lang="ja-JP" altLang="en-US" sz="2400" b="0" dirty="0">
                <a:latin typeface="+mj-ea"/>
                <a:ea typeface="+mj-ea"/>
              </a:rPr>
              <a:t>）</a:t>
            </a:r>
            <a:r>
              <a:rPr lang="en-US" altLang="ja-JP" sz="2400" b="0" dirty="0">
                <a:latin typeface="+mj-ea"/>
                <a:ea typeface="+mj-ea"/>
              </a:rPr>
              <a:t>59-66</a:t>
            </a:r>
          </a:p>
          <a:p>
            <a:pPr marL="0" indent="0"/>
            <a:r>
              <a:rPr lang="ja-JP" altLang="en-US" sz="2400" b="0" dirty="0">
                <a:latin typeface="+mj-ea"/>
                <a:ea typeface="+mj-ea"/>
              </a:rPr>
              <a:t>大谷いづみ</a:t>
            </a:r>
            <a:r>
              <a:rPr lang="en-US" altLang="ja-JP" sz="2400" b="0" dirty="0">
                <a:latin typeface="+mj-ea"/>
                <a:ea typeface="+mj-ea"/>
              </a:rPr>
              <a:t>, 2024,</a:t>
            </a:r>
            <a:r>
              <a:rPr lang="ja-JP" altLang="en-US" sz="2400" b="0" dirty="0">
                <a:latin typeface="+mj-ea"/>
                <a:ea typeface="+mj-ea"/>
              </a:rPr>
              <a:t>「生命と倫理　</a:t>
            </a:r>
            <a:r>
              <a:rPr lang="en-US" altLang="ja-JP" sz="2400" b="0" dirty="0">
                <a:latin typeface="+mj-ea"/>
                <a:ea typeface="+mj-ea"/>
              </a:rPr>
              <a:t>『</a:t>
            </a:r>
            <a:r>
              <a:rPr lang="ja-JP" altLang="en-US" sz="2400" b="0" dirty="0">
                <a:latin typeface="+mj-ea"/>
                <a:ea typeface="+mj-ea"/>
              </a:rPr>
              <a:t>虎に翼</a:t>
            </a:r>
            <a:r>
              <a:rPr lang="en-US" altLang="ja-JP" sz="2400" b="0" dirty="0">
                <a:latin typeface="+mj-ea"/>
                <a:ea typeface="+mj-ea"/>
              </a:rPr>
              <a:t>』『</a:t>
            </a:r>
            <a:r>
              <a:rPr lang="ja-JP" altLang="en-US" sz="2400" b="0" dirty="0">
                <a:latin typeface="+mj-ea"/>
                <a:ea typeface="+mj-ea"/>
              </a:rPr>
              <a:t>燕は戻ってこない</a:t>
            </a:r>
            <a:r>
              <a:rPr lang="en-US" altLang="ja-JP" sz="2400" b="0" dirty="0">
                <a:latin typeface="+mj-ea"/>
                <a:ea typeface="+mj-ea"/>
              </a:rPr>
              <a:t>』『PLAN 75』『Maelstrom』</a:t>
            </a:r>
            <a:r>
              <a:rPr lang="ja-JP" altLang="en-US" sz="2400" b="0" dirty="0">
                <a:latin typeface="+mj-ea"/>
                <a:ea typeface="+mj-ea"/>
              </a:rPr>
              <a:t>を通して」</a:t>
            </a:r>
            <a:r>
              <a:rPr lang="en-US" altLang="ja-JP" sz="2400" b="0" dirty="0">
                <a:latin typeface="+mj-ea"/>
                <a:ea typeface="+mj-ea"/>
              </a:rPr>
              <a:t>『</a:t>
            </a:r>
            <a:r>
              <a:rPr lang="ja-JP" altLang="en-US" sz="2400" b="0" dirty="0">
                <a:latin typeface="+mj-ea"/>
                <a:ea typeface="+mj-ea"/>
              </a:rPr>
              <a:t>臨床心理学</a:t>
            </a:r>
            <a:r>
              <a:rPr lang="en-US" altLang="ja-JP" sz="2400" b="0" dirty="0">
                <a:latin typeface="+mj-ea"/>
                <a:ea typeface="+mj-ea"/>
              </a:rPr>
              <a:t>』</a:t>
            </a:r>
            <a:r>
              <a:rPr lang="ja-JP" altLang="en-US" sz="2400" b="0" dirty="0">
                <a:latin typeface="+mj-ea"/>
                <a:ea typeface="+mj-ea"/>
              </a:rPr>
              <a:t>増刊号</a:t>
            </a:r>
            <a:r>
              <a:rPr lang="en-US" altLang="ja-JP" sz="2400" b="0" dirty="0">
                <a:latin typeface="+mj-ea"/>
                <a:ea typeface="+mj-ea"/>
              </a:rPr>
              <a:t>16: 32-38.</a:t>
            </a:r>
          </a:p>
          <a:p>
            <a:pPr marL="0" indent="0"/>
            <a:endParaRPr kumimoji="1" lang="ja-JP" altLang="en-US" sz="2800" b="0" dirty="0">
              <a:latin typeface="+mj-ea"/>
              <a:ea typeface="+mj-ea"/>
            </a:endParaRPr>
          </a:p>
        </p:txBody>
      </p:sp>
    </p:spTree>
    <p:extLst>
      <p:ext uri="{BB962C8B-B14F-4D97-AF65-F5344CB8AC3E}">
        <p14:creationId xmlns:p14="http://schemas.microsoft.com/office/powerpoint/2010/main" val="196479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9975A-590B-6089-9392-EA4302C8D6CA}"/>
              </a:ext>
            </a:extLst>
          </p:cNvPr>
          <p:cNvSpPr>
            <a:spLocks noGrp="1"/>
          </p:cNvSpPr>
          <p:nvPr>
            <p:ph type="title"/>
          </p:nvPr>
        </p:nvSpPr>
        <p:spPr>
          <a:xfrm>
            <a:off x="606425" y="177800"/>
            <a:ext cx="7931150" cy="719138"/>
          </a:xfrm>
        </p:spPr>
        <p:txBody>
          <a:bodyPr/>
          <a:lstStyle/>
          <a:p>
            <a:pPr algn="ctr">
              <a:defRPr/>
            </a:pPr>
            <a:r>
              <a:rPr lang="ja-JP" altLang="en-US" dirty="0"/>
              <a:t>絶望ではなく希望</a:t>
            </a:r>
          </a:p>
        </p:txBody>
      </p:sp>
      <p:sp>
        <p:nvSpPr>
          <p:cNvPr id="90115" name="テキスト ボックス 2">
            <a:extLst>
              <a:ext uri="{FF2B5EF4-FFF2-40B4-BE49-F238E27FC236}">
                <a16:creationId xmlns:a16="http://schemas.microsoft.com/office/drawing/2014/main" id="{04817934-C94E-BE38-89B3-CF6F768BF51A}"/>
              </a:ext>
            </a:extLst>
          </p:cNvPr>
          <p:cNvSpPr txBox="1">
            <a:spLocks noChangeArrowheads="1"/>
          </p:cNvSpPr>
          <p:nvPr/>
        </p:nvSpPr>
        <p:spPr bwMode="auto">
          <a:xfrm>
            <a:off x="227013" y="1017588"/>
            <a:ext cx="8689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spcAft>
                <a:spcPct val="0"/>
              </a:spcAft>
              <a:buFontTx/>
              <a:buNone/>
            </a:pPr>
            <a:r>
              <a:rPr lang="en-US" altLang="ja-JP" sz="2800" b="0"/>
              <a:t>20210618</a:t>
            </a:r>
            <a:r>
              <a:rPr lang="ja-JP" altLang="en-US" sz="2800" b="0"/>
              <a:t>　福田和香子さん　</a:t>
            </a:r>
            <a:r>
              <a:rPr lang="en-US" altLang="ja-JP" sz="2800" b="0"/>
              <a:t>SNS</a:t>
            </a:r>
            <a:r>
              <a:rPr lang="ja-JP" altLang="en-US" sz="2800" b="0"/>
              <a:t>匿名中傷訴訟勝訴</a:t>
            </a:r>
            <a:endParaRPr lang="en-US" altLang="ja-JP" sz="1800">
              <a:solidFill>
                <a:srgbClr val="1E1E17"/>
              </a:solidFill>
              <a:latin typeface="HiraKakuProN-W3"/>
            </a:endParaRPr>
          </a:p>
          <a:p>
            <a:pPr>
              <a:spcBef>
                <a:spcPct val="0"/>
              </a:spcBef>
              <a:spcAft>
                <a:spcPct val="0"/>
              </a:spcAft>
              <a:buFontTx/>
              <a:buNone/>
            </a:pPr>
            <a:endParaRPr lang="ja-JP" altLang="en-US" sz="1800" b="0"/>
          </a:p>
        </p:txBody>
      </p:sp>
      <p:sp>
        <p:nvSpPr>
          <p:cNvPr id="90116" name="テキスト ボックス 4">
            <a:extLst>
              <a:ext uri="{FF2B5EF4-FFF2-40B4-BE49-F238E27FC236}">
                <a16:creationId xmlns:a16="http://schemas.microsoft.com/office/drawing/2014/main" id="{94DA40E9-87B4-966C-FE28-4B04AD4040DA}"/>
              </a:ext>
            </a:extLst>
          </p:cNvPr>
          <p:cNvSpPr txBox="1">
            <a:spLocks noChangeArrowheads="1"/>
          </p:cNvSpPr>
          <p:nvPr/>
        </p:nvSpPr>
        <p:spPr bwMode="auto">
          <a:xfrm>
            <a:off x="153988" y="4581525"/>
            <a:ext cx="83835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spcAft>
                <a:spcPct val="0"/>
              </a:spcAft>
              <a:buFontTx/>
              <a:buNone/>
            </a:pPr>
            <a:r>
              <a:rPr lang="ja-JP" altLang="en-US" b="0"/>
              <a:t>「</a:t>
            </a:r>
            <a:r>
              <a:rPr lang="ja-JP" altLang="en-US"/>
              <a:t>あなたが生きているうちに社会が変わることはないかもしれないけれど、大切なのはあなたがその変化の一部になろうとしているという事実があることです。</a:t>
            </a:r>
            <a:r>
              <a:rPr lang="ja-JP" altLang="en-US" b="0"/>
              <a:t>［</a:t>
            </a:r>
            <a:r>
              <a:rPr lang="en-US" altLang="ja-JP" b="0"/>
              <a:t>……</a:t>
            </a:r>
            <a:r>
              <a:rPr lang="ja-JP" altLang="en-US" b="0"/>
              <a:t>］</a:t>
            </a:r>
            <a:endParaRPr lang="en-US" altLang="ja-JP" b="0"/>
          </a:p>
          <a:p>
            <a:pPr>
              <a:spcBef>
                <a:spcPct val="0"/>
              </a:spcBef>
              <a:spcAft>
                <a:spcPct val="0"/>
              </a:spcAft>
              <a:buFontTx/>
              <a:buNone/>
            </a:pPr>
            <a:r>
              <a:rPr lang="ja-JP" altLang="en-US" b="0"/>
              <a:t>強くならなくたって、歯を食いしばらなくたって生きていける社会のために」　</a:t>
            </a:r>
            <a:endParaRPr lang="en-US" altLang="ja-JP" b="0"/>
          </a:p>
          <a:p>
            <a:pPr>
              <a:spcBef>
                <a:spcPct val="0"/>
              </a:spcBef>
              <a:spcAft>
                <a:spcPct val="0"/>
              </a:spcAft>
              <a:buFontTx/>
              <a:buNone/>
            </a:pPr>
            <a:r>
              <a:rPr lang="ja-JP" altLang="en-US" b="0"/>
              <a:t>記者会見質疑応答にて</a:t>
            </a:r>
            <a:endParaRPr lang="en-US" altLang="ja-JP" b="0"/>
          </a:p>
          <a:p>
            <a:pPr>
              <a:spcBef>
                <a:spcPct val="0"/>
              </a:spcBef>
              <a:spcAft>
                <a:spcPct val="0"/>
              </a:spcAft>
              <a:buFontTx/>
              <a:buNone/>
            </a:pPr>
            <a:r>
              <a:rPr lang="en-US" altLang="ja-JP" b="0"/>
              <a:t>https://tokyofeminist.wixsite.com/waks/single-post/long-way-home</a:t>
            </a:r>
            <a:endParaRPr lang="ja-JP" altLang="en-US" b="0"/>
          </a:p>
        </p:txBody>
      </p:sp>
      <p:pic>
        <p:nvPicPr>
          <p:cNvPr id="90117" name="図 5" descr="福田和香子さん、SNS匿名中傷訴訟第一審勝訴の記者会見の写真">
            <a:extLst>
              <a:ext uri="{FF2B5EF4-FFF2-40B4-BE49-F238E27FC236}">
                <a16:creationId xmlns:a16="http://schemas.microsoft.com/office/drawing/2014/main" id="{2DC3A8EA-4039-9A5A-F3D7-6920C4A0E4D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3"/>
            <a:ext cx="4286250" cy="264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大谷いづみ（2012）の書影">
            <a:extLst>
              <a:ext uri="{FF2B5EF4-FFF2-40B4-BE49-F238E27FC236}">
                <a16:creationId xmlns:a16="http://schemas.microsoft.com/office/drawing/2014/main" id="{CF78F402-38D7-03C4-C005-B0A470574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2150"/>
            <a:ext cx="3744913" cy="540067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79875" name="テキスト ボックス 1">
            <a:extLst>
              <a:ext uri="{FF2B5EF4-FFF2-40B4-BE49-F238E27FC236}">
                <a16:creationId xmlns:a16="http://schemas.microsoft.com/office/drawing/2014/main" id="{8CA3DCF5-9411-9849-A875-05A90A8AC9AE}"/>
              </a:ext>
            </a:extLst>
          </p:cNvPr>
          <p:cNvSpPr txBox="1">
            <a:spLocks noChangeArrowheads="1"/>
          </p:cNvSpPr>
          <p:nvPr/>
        </p:nvSpPr>
        <p:spPr bwMode="auto">
          <a:xfrm>
            <a:off x="4859338" y="3213100"/>
            <a:ext cx="3744913"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spcAft>
                <a:spcPct val="0"/>
              </a:spcAft>
            </a:pPr>
            <a:endParaRPr lang="en-US" altLang="ja-JP" sz="1800" b="0" dirty="0"/>
          </a:p>
          <a:p>
            <a:pPr eaLnBrk="1" hangingPunct="1">
              <a:spcBef>
                <a:spcPct val="50000"/>
              </a:spcBef>
              <a:spcAft>
                <a:spcPct val="0"/>
              </a:spcAft>
            </a:pPr>
            <a:endParaRPr lang="en-US" altLang="ja-JP" sz="1800" b="0" dirty="0"/>
          </a:p>
          <a:p>
            <a:pPr eaLnBrk="1" hangingPunct="1">
              <a:spcBef>
                <a:spcPct val="50000"/>
              </a:spcBef>
              <a:spcAft>
                <a:spcPct val="0"/>
              </a:spcAft>
            </a:pPr>
            <a:endParaRPr lang="en-US" altLang="ja-JP" sz="1800" b="0" dirty="0"/>
          </a:p>
          <a:p>
            <a:pPr eaLnBrk="1" hangingPunct="1">
              <a:spcBef>
                <a:spcPct val="50000"/>
              </a:spcBef>
              <a:spcAft>
                <a:spcPct val="0"/>
              </a:spcAft>
            </a:pPr>
            <a:r>
              <a:rPr lang="ja-JP" altLang="en-US" sz="1800" b="0" dirty="0"/>
              <a:t>大谷いづみ</a:t>
            </a:r>
            <a:r>
              <a:rPr lang="en-US" altLang="ja-JP" sz="1800" b="0" dirty="0"/>
              <a:t>, 2012, </a:t>
            </a:r>
            <a:r>
              <a:rPr lang="ja-JP" altLang="en-US" sz="1800" b="0" dirty="0"/>
              <a:t>「第</a:t>
            </a:r>
            <a:r>
              <a:rPr lang="en-US" altLang="ja-JP" sz="1800" b="0" dirty="0"/>
              <a:t>6</a:t>
            </a:r>
            <a:r>
              <a:rPr lang="ja-JP" altLang="en-US" sz="1800" b="0" dirty="0"/>
              <a:t>章 患者および一般市民のための生命倫理教育</a:t>
            </a:r>
            <a:r>
              <a:rPr lang="en-US" altLang="ja-JP" sz="1800" b="0" dirty="0"/>
              <a:t>: </a:t>
            </a:r>
            <a:r>
              <a:rPr lang="ja-JP" altLang="en-US" sz="1800" b="0" dirty="0"/>
              <a:t>パッケージ化された「生と死の物語」の構造を読み解く」</a:t>
            </a:r>
            <a:r>
              <a:rPr lang="en-US" altLang="ja-JP" sz="1800" b="0" dirty="0"/>
              <a:t>『</a:t>
            </a:r>
            <a:r>
              <a:rPr lang="ja-JP" altLang="en-US" sz="1800" b="0" dirty="0"/>
              <a:t>医療倫理教育</a:t>
            </a:r>
            <a:r>
              <a:rPr lang="en-US" altLang="ja-JP" sz="1800" b="0" dirty="0"/>
              <a:t>』</a:t>
            </a:r>
            <a:r>
              <a:rPr lang="ja-JP" altLang="en-US" sz="1800" b="0" dirty="0"/>
              <a:t>丸善</a:t>
            </a:r>
            <a:r>
              <a:rPr lang="en-US" altLang="ja-JP" sz="1800" b="0" dirty="0"/>
              <a:t>, 108-127.</a:t>
            </a:r>
            <a:endParaRPr lang="ja-JP" altLang="en-US" sz="1800" b="0" dirty="0"/>
          </a:p>
        </p:txBody>
      </p:sp>
      <p:sp>
        <p:nvSpPr>
          <p:cNvPr id="79876" name="テキスト ボックス 3">
            <a:extLst>
              <a:ext uri="{FF2B5EF4-FFF2-40B4-BE49-F238E27FC236}">
                <a16:creationId xmlns:a16="http://schemas.microsoft.com/office/drawing/2014/main" id="{FBF53280-8781-942E-BF6A-C29AB3A7653A}"/>
              </a:ext>
            </a:extLst>
          </p:cNvPr>
          <p:cNvSpPr txBox="1">
            <a:spLocks noChangeArrowheads="1"/>
          </p:cNvSpPr>
          <p:nvPr/>
        </p:nvSpPr>
        <p:spPr bwMode="auto">
          <a:xfrm>
            <a:off x="4859338" y="684213"/>
            <a:ext cx="38893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0"/>
              </a:spcAft>
              <a:buFontTx/>
              <a:buNone/>
            </a:pPr>
            <a:r>
              <a:rPr lang="ja-JP" altLang="en-US" sz="1800" b="0"/>
              <a:t>犠牲になることで自／他の承認を得ようとする社会とはどういう社会なのか？</a:t>
            </a:r>
            <a:endParaRPr lang="en-US" altLang="ja-JP" sz="1800" b="0"/>
          </a:p>
          <a:p>
            <a:pPr algn="ctr" eaLnBrk="1" hangingPunct="1">
              <a:spcBef>
                <a:spcPct val="50000"/>
              </a:spcBef>
              <a:spcAft>
                <a:spcPct val="0"/>
              </a:spcAft>
              <a:buFontTx/>
              <a:buNone/>
            </a:pPr>
            <a:r>
              <a:rPr lang="ja-JP" altLang="en-US" sz="1800" b="0"/>
              <a:t>その社会を構成するわたし／あなた</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玉井真理子・大谷いづみ編（2011）の書影">
            <a:extLst>
              <a:ext uri="{FF2B5EF4-FFF2-40B4-BE49-F238E27FC236}">
                <a16:creationId xmlns:a16="http://schemas.microsoft.com/office/drawing/2014/main" id="{B4850F04-CC64-F4F2-7D75-E4FB5228F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3805237" cy="54737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9091" name="テキスト ボックス 1">
            <a:extLst>
              <a:ext uri="{FF2B5EF4-FFF2-40B4-BE49-F238E27FC236}">
                <a16:creationId xmlns:a16="http://schemas.microsoft.com/office/drawing/2014/main" id="{84D3DDF8-B010-7BDF-1409-EA804909F67B}"/>
              </a:ext>
            </a:extLst>
          </p:cNvPr>
          <p:cNvSpPr txBox="1">
            <a:spLocks noChangeArrowheads="1"/>
          </p:cNvSpPr>
          <p:nvPr/>
        </p:nvSpPr>
        <p:spPr bwMode="auto">
          <a:xfrm>
            <a:off x="4500563" y="2420938"/>
            <a:ext cx="43195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spcAft>
                <a:spcPct val="0"/>
              </a:spcAft>
              <a:buFontTx/>
              <a:buNone/>
            </a:pPr>
            <a:r>
              <a:rPr lang="ja-JP" altLang="en-US" sz="1800" b="0">
                <a:latin typeface="メイリオ" panose="020B0604030504040204" pitchFamily="50" charset="-128"/>
                <a:ea typeface="メイリオ" panose="020B0604030504040204" pitchFamily="50" charset="-128"/>
              </a:rPr>
              <a:t>「科学や医療の進歩により、「いのち」をめぐる問題はかつてないほど複雑になっている。「正解」を見つけにくい問いの前で、それでも考えることをやめないために、生命倫理学が蓄積してきた「考えるための道具・すじ道」とは」</a:t>
            </a:r>
            <a:endParaRPr lang="en-US" altLang="ja-JP" sz="1800" b="0">
              <a:latin typeface="メイリオ" panose="020B0604030504040204" pitchFamily="50" charset="-128"/>
              <a:ea typeface="メイリオ" panose="020B0604030504040204" pitchFamily="50" charset="-128"/>
            </a:endParaRPr>
          </a:p>
          <a:p>
            <a:pPr algn="ctr" eaLnBrk="1" hangingPunct="1">
              <a:spcBef>
                <a:spcPct val="50000"/>
              </a:spcBef>
              <a:spcAft>
                <a:spcPct val="0"/>
              </a:spcAft>
              <a:buFontTx/>
              <a:buNone/>
            </a:pPr>
            <a:endParaRPr lang="en-US" altLang="ja-JP" sz="1800" b="0">
              <a:latin typeface="メイリオ" panose="020B0604030504040204" pitchFamily="50" charset="-128"/>
              <a:ea typeface="メイリオ" panose="020B0604030504040204" pitchFamily="50" charset="-128"/>
            </a:endParaRPr>
          </a:p>
          <a:p>
            <a:pPr algn="ctr" eaLnBrk="1" hangingPunct="1">
              <a:spcBef>
                <a:spcPct val="50000"/>
              </a:spcBef>
              <a:spcAft>
                <a:spcPct val="0"/>
              </a:spcAft>
              <a:buFontTx/>
              <a:buNone/>
            </a:pPr>
            <a:r>
              <a:rPr lang="ja-JP" altLang="en-US" sz="1800" b="0">
                <a:latin typeface="メイリオ" panose="020B0604030504040204" pitchFamily="50" charset="-128"/>
                <a:ea typeface="メイリオ" panose="020B0604030504040204" pitchFamily="50" charset="-128"/>
              </a:rPr>
              <a:t>玉井眞理子・大谷いづみ編</a:t>
            </a:r>
            <a:endParaRPr lang="en-US" altLang="ja-JP" sz="1800" b="0">
              <a:latin typeface="メイリオ" panose="020B0604030504040204" pitchFamily="50" charset="-128"/>
              <a:ea typeface="メイリオ" panose="020B0604030504040204" pitchFamily="50" charset="-128"/>
            </a:endParaRPr>
          </a:p>
          <a:p>
            <a:pPr algn="ctr" eaLnBrk="1" hangingPunct="1">
              <a:spcBef>
                <a:spcPct val="50000"/>
              </a:spcBef>
              <a:spcAft>
                <a:spcPct val="0"/>
              </a:spcAft>
              <a:buFontTx/>
              <a:buNone/>
            </a:pPr>
            <a:r>
              <a:rPr lang="en-US" altLang="ja-JP" sz="1800" b="0">
                <a:latin typeface="メイリオ" panose="020B0604030504040204" pitchFamily="50" charset="-128"/>
                <a:ea typeface="メイリオ" panose="020B0604030504040204" pitchFamily="50" charset="-128"/>
              </a:rPr>
              <a:t>『</a:t>
            </a:r>
            <a:r>
              <a:rPr lang="ja-JP" altLang="en-US" sz="1800" b="0">
                <a:latin typeface="メイリオ" panose="020B0604030504040204" pitchFamily="50" charset="-128"/>
                <a:ea typeface="メイリオ" panose="020B0604030504040204" pitchFamily="50" charset="-128"/>
              </a:rPr>
              <a:t>はじめて出会う生命倫理</a:t>
            </a:r>
            <a:r>
              <a:rPr lang="en-US" altLang="ja-JP" sz="1800" b="0">
                <a:latin typeface="メイリオ" panose="020B0604030504040204" pitchFamily="50" charset="-128"/>
                <a:ea typeface="メイリオ" panose="020B0604030504040204" pitchFamily="50" charset="-128"/>
              </a:rPr>
              <a:t>』</a:t>
            </a:r>
          </a:p>
          <a:p>
            <a:pPr algn="ctr" eaLnBrk="1" hangingPunct="1">
              <a:spcBef>
                <a:spcPct val="50000"/>
              </a:spcBef>
              <a:spcAft>
                <a:spcPct val="0"/>
              </a:spcAft>
              <a:buFontTx/>
              <a:buNone/>
            </a:pPr>
            <a:r>
              <a:rPr lang="ja-JP" altLang="en-US" sz="1800" b="0">
                <a:latin typeface="メイリオ" panose="020B0604030504040204" pitchFamily="50" charset="-128"/>
                <a:ea typeface="メイリオ" panose="020B0604030504040204" pitchFamily="50" charset="-128"/>
              </a:rPr>
              <a:t>（</a:t>
            </a:r>
            <a:r>
              <a:rPr lang="en-US" altLang="ja-JP" sz="1800" b="0">
                <a:latin typeface="メイリオ" panose="020B0604030504040204" pitchFamily="50" charset="-128"/>
                <a:ea typeface="メイリオ" panose="020B0604030504040204" pitchFamily="50" charset="-128"/>
              </a:rPr>
              <a:t>2011</a:t>
            </a:r>
            <a:r>
              <a:rPr lang="ja-JP" altLang="en-US" sz="1800" b="0">
                <a:latin typeface="メイリオ" panose="020B0604030504040204" pitchFamily="50" charset="-128"/>
                <a:ea typeface="メイリオ" panose="020B0604030504040204" pitchFamily="50" charset="-128"/>
              </a:rPr>
              <a:t>、有斐閣）</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86F9D3-6173-6352-4D04-F60203950EBB}"/>
              </a:ext>
            </a:extLst>
          </p:cNvPr>
          <p:cNvSpPr>
            <a:spLocks noGrp="1"/>
          </p:cNvSpPr>
          <p:nvPr>
            <p:ph type="title"/>
          </p:nvPr>
        </p:nvSpPr>
        <p:spPr>
          <a:xfrm>
            <a:off x="457200" y="152400"/>
            <a:ext cx="5791200" cy="900336"/>
          </a:xfrm>
        </p:spPr>
        <p:txBody>
          <a:bodyPr/>
          <a:lstStyle/>
          <a:p>
            <a:r>
              <a:rPr kumimoji="1" lang="ja-JP" altLang="en-US" dirty="0"/>
              <a:t>はじめに</a:t>
            </a:r>
          </a:p>
        </p:txBody>
      </p:sp>
      <p:sp>
        <p:nvSpPr>
          <p:cNvPr id="3" name="テキスト ボックス 2">
            <a:extLst>
              <a:ext uri="{FF2B5EF4-FFF2-40B4-BE49-F238E27FC236}">
                <a16:creationId xmlns:a16="http://schemas.microsoft.com/office/drawing/2014/main" id="{47552835-4904-67A2-A556-2A4A66BA06E9}"/>
              </a:ext>
            </a:extLst>
          </p:cNvPr>
          <p:cNvSpPr txBox="1"/>
          <p:nvPr/>
        </p:nvSpPr>
        <p:spPr>
          <a:xfrm>
            <a:off x="491624" y="1340769"/>
            <a:ext cx="8184832" cy="5509200"/>
          </a:xfrm>
          <a:prstGeom prst="rect">
            <a:avLst/>
          </a:prstGeom>
          <a:noFill/>
        </p:spPr>
        <p:txBody>
          <a:bodyPr wrap="square" rtlCol="0">
            <a:spAutoFit/>
          </a:bodyPr>
          <a:lstStyle/>
          <a:p>
            <a:r>
              <a:rPr lang="ja-JP" altLang="en-US" sz="3600" dirty="0"/>
              <a:t>ヘルシンキ宣言　（世界医師会、</a:t>
            </a:r>
            <a:r>
              <a:rPr lang="en-US" altLang="ja-JP" sz="3600" dirty="0"/>
              <a:t>1967</a:t>
            </a:r>
            <a:r>
              <a:rPr lang="ja-JP" altLang="en-US" sz="3600" dirty="0"/>
              <a:t>）</a:t>
            </a:r>
            <a:r>
              <a:rPr lang="en-US" altLang="ja-JP" sz="3600" dirty="0"/>
              <a:t>2024</a:t>
            </a:r>
            <a:r>
              <a:rPr lang="ja-JP" altLang="en-US" sz="3600" dirty="0"/>
              <a:t>年改訂 </a:t>
            </a:r>
            <a:endParaRPr lang="en-US" altLang="ja-JP" sz="3600" dirty="0"/>
          </a:p>
          <a:p>
            <a:r>
              <a:rPr lang="ja-JP" altLang="en-US" sz="3600" dirty="0"/>
              <a:t> </a:t>
            </a:r>
          </a:p>
          <a:p>
            <a:r>
              <a:rPr lang="ja-JP" altLang="en-US" sz="3600" dirty="0"/>
              <a:t>「被験者」から</a:t>
            </a:r>
            <a:endParaRPr lang="en-US" altLang="ja-JP" sz="3600" dirty="0"/>
          </a:p>
          <a:p>
            <a:r>
              <a:rPr lang="ja-JP" altLang="en-US" sz="3600" dirty="0"/>
              <a:t>「（研究）参加者」／「＜当事者＞参画」へ</a:t>
            </a:r>
            <a:endParaRPr lang="en-US" altLang="ja-JP" sz="3600" dirty="0"/>
          </a:p>
          <a:p>
            <a:endParaRPr kumimoji="1" lang="en-US" altLang="ja-JP" sz="3600" dirty="0"/>
          </a:p>
          <a:p>
            <a:r>
              <a:rPr kumimoji="1" lang="ja-JP" altLang="en-US" sz="3600" dirty="0"/>
              <a:t>いくつかの違和感：</a:t>
            </a:r>
            <a:endParaRPr kumimoji="1" lang="en-US" altLang="ja-JP" sz="3600" dirty="0"/>
          </a:p>
          <a:p>
            <a:pPr marL="571500" indent="-571500">
              <a:buFont typeface="Wingdings" panose="05000000000000000000" pitchFamily="2" charset="2"/>
              <a:buChar char="Ø"/>
            </a:pPr>
            <a:r>
              <a:rPr kumimoji="1" lang="ja-JP" altLang="en-US" sz="3200" dirty="0"/>
              <a:t>言葉の言い換え</a:t>
            </a:r>
            <a:endParaRPr kumimoji="1" lang="en-US" altLang="ja-JP" sz="3200" dirty="0"/>
          </a:p>
          <a:p>
            <a:pPr marL="571500" indent="-571500">
              <a:buFont typeface="Wingdings" panose="05000000000000000000" pitchFamily="2" charset="2"/>
              <a:buChar char="Ø"/>
            </a:pPr>
            <a:r>
              <a:rPr kumimoji="1" lang="ja-JP" altLang="en-US" sz="3200" dirty="0"/>
              <a:t>権利と義務　</a:t>
            </a:r>
            <a:endParaRPr kumimoji="1" lang="en-US" altLang="ja-JP" sz="3200" dirty="0"/>
          </a:p>
          <a:p>
            <a:endParaRPr kumimoji="1" lang="ja-JP" altLang="en-US" sz="3600" dirty="0"/>
          </a:p>
        </p:txBody>
      </p:sp>
    </p:spTree>
    <p:extLst>
      <p:ext uri="{BB962C8B-B14F-4D97-AF65-F5344CB8AC3E}">
        <p14:creationId xmlns:p14="http://schemas.microsoft.com/office/powerpoint/2010/main" val="107756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D2923-A8F8-75F2-9D05-9A96817A464A}"/>
              </a:ext>
            </a:extLst>
          </p:cNvPr>
          <p:cNvSpPr>
            <a:spLocks noGrp="1"/>
          </p:cNvSpPr>
          <p:nvPr>
            <p:ph type="title"/>
          </p:nvPr>
        </p:nvSpPr>
        <p:spPr>
          <a:xfrm>
            <a:off x="467544" y="0"/>
            <a:ext cx="6419056" cy="972344"/>
          </a:xfrm>
        </p:spPr>
        <p:txBody>
          <a:bodyPr/>
          <a:lstStyle/>
          <a:p>
            <a:r>
              <a:rPr lang="ja-JP" altLang="en-US" dirty="0"/>
              <a:t>シンポジウム趣旨への違和感</a:t>
            </a:r>
            <a:endParaRPr kumimoji="1" lang="ja-JP" altLang="en-US" dirty="0"/>
          </a:p>
        </p:txBody>
      </p:sp>
      <p:sp>
        <p:nvSpPr>
          <p:cNvPr id="3" name="コンテンツ プレースホルダー 2">
            <a:extLst>
              <a:ext uri="{FF2B5EF4-FFF2-40B4-BE49-F238E27FC236}">
                <a16:creationId xmlns:a16="http://schemas.microsoft.com/office/drawing/2014/main" id="{416B0A99-666E-CCDF-1348-F742D492C26B}"/>
              </a:ext>
            </a:extLst>
          </p:cNvPr>
          <p:cNvSpPr>
            <a:spLocks noGrp="1"/>
          </p:cNvSpPr>
          <p:nvPr>
            <p:ph idx="1"/>
          </p:nvPr>
        </p:nvSpPr>
        <p:spPr>
          <a:xfrm>
            <a:off x="179512" y="1268760"/>
            <a:ext cx="8568952" cy="5256584"/>
          </a:xfrm>
        </p:spPr>
        <p:txBody>
          <a:bodyPr/>
          <a:lstStyle/>
          <a:p>
            <a:r>
              <a:rPr lang="ja-JP" altLang="en-US" sz="2800" b="0" dirty="0"/>
              <a:t>　「「ヘルシンキ宣言」では、脆弱な立場の人々（</a:t>
            </a:r>
            <a:r>
              <a:rPr lang="en-US" altLang="ja-JP" sz="2800" b="0" dirty="0"/>
              <a:t>vulnerable population</a:t>
            </a:r>
            <a:r>
              <a:rPr lang="ja-JP" altLang="en-US" sz="2800" b="0" dirty="0"/>
              <a:t>）を研究から保護されるべき対象と位置づけ、かれらを医学研究の対象にすることに慎重な立場をとってきた。しかしながら、</a:t>
            </a:r>
            <a:r>
              <a:rPr lang="ja-JP" altLang="en-US" sz="2800" b="0" dirty="0">
                <a:solidFill>
                  <a:srgbClr val="C00000"/>
                </a:solidFill>
              </a:rPr>
              <a:t>その結果として、脆弱な立場の人々の健康や二次障害に関する研究や医療開発が遅れ、さらに健康格差拡大につながったとの批判が起きて</a:t>
            </a:r>
            <a:r>
              <a:rPr lang="ja-JP" altLang="en-US" sz="2800" b="0" dirty="0"/>
              <a:t>」いる。 </a:t>
            </a:r>
            <a:endParaRPr lang="en-US" altLang="ja-JP" sz="2800" b="0" dirty="0"/>
          </a:p>
          <a:p>
            <a:endParaRPr lang="en-US" altLang="ja-JP" sz="2800" b="0" dirty="0"/>
          </a:p>
          <a:p>
            <a:r>
              <a:rPr lang="ja-JP" altLang="en-US" sz="2800" b="0" dirty="0"/>
              <a:t>　</a:t>
            </a:r>
            <a:r>
              <a:rPr lang="ja-JP" altLang="en-US" sz="3200" b="0" dirty="0"/>
              <a:t>二次障害研究や医療開発の遅れ、</a:t>
            </a:r>
            <a:r>
              <a:rPr lang="ja-JP" altLang="en-US" sz="3200" b="0" dirty="0">
                <a:solidFill>
                  <a:srgbClr val="C00000"/>
                </a:solidFill>
              </a:rPr>
              <a:t>健康格差拡大の原因は、医学研究からの排除？？？？</a:t>
            </a:r>
            <a:endParaRPr lang="en-US" altLang="ja-JP" sz="3200" b="0" dirty="0">
              <a:solidFill>
                <a:srgbClr val="C00000"/>
              </a:solidFill>
            </a:endParaRPr>
          </a:p>
          <a:p>
            <a:endParaRPr lang="en-US" altLang="ja-JP" sz="3200" b="0" dirty="0"/>
          </a:p>
          <a:p>
            <a:endParaRPr kumimoji="1" lang="en-US" altLang="ja-JP" sz="3200" b="0" dirty="0"/>
          </a:p>
          <a:p>
            <a:endParaRPr kumimoji="1" lang="ja-JP" altLang="en-US" sz="2800" b="0" dirty="0"/>
          </a:p>
        </p:txBody>
      </p:sp>
    </p:spTree>
    <p:extLst>
      <p:ext uri="{BB962C8B-B14F-4D97-AF65-F5344CB8AC3E}">
        <p14:creationId xmlns:p14="http://schemas.microsoft.com/office/powerpoint/2010/main" val="282807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5070C2-0EF5-A6B9-D3A3-A458F5FD3C5B}"/>
              </a:ext>
            </a:extLst>
          </p:cNvPr>
          <p:cNvSpPr>
            <a:spLocks noGrp="1"/>
          </p:cNvSpPr>
          <p:nvPr>
            <p:ph type="title"/>
          </p:nvPr>
        </p:nvSpPr>
        <p:spPr>
          <a:xfrm>
            <a:off x="457200" y="260648"/>
            <a:ext cx="8363272" cy="1371600"/>
          </a:xfrm>
        </p:spPr>
        <p:txBody>
          <a:bodyPr/>
          <a:lstStyle/>
          <a:p>
            <a:r>
              <a:rPr lang="ja-JP" altLang="en-US" sz="4000" dirty="0"/>
              <a:t>「脆弱な立場の人々」の</a:t>
            </a:r>
            <a:br>
              <a:rPr lang="en-US" altLang="ja-JP" sz="4000" dirty="0"/>
            </a:br>
            <a:r>
              <a:rPr lang="ja-JP" altLang="en-US" sz="4400" dirty="0"/>
              <a:t>健康保障に必要なもの：</a:t>
            </a:r>
            <a:endParaRPr kumimoji="1" lang="ja-JP" altLang="en-US" sz="4400" dirty="0"/>
          </a:p>
        </p:txBody>
      </p:sp>
      <p:sp>
        <p:nvSpPr>
          <p:cNvPr id="4" name="Rectangle 1">
            <a:extLst>
              <a:ext uri="{FF2B5EF4-FFF2-40B4-BE49-F238E27FC236}">
                <a16:creationId xmlns:a16="http://schemas.microsoft.com/office/drawing/2014/main" id="{AB4493B1-1F88-EF70-CA68-29924F3AA69D}"/>
              </a:ext>
            </a:extLst>
          </p:cNvPr>
          <p:cNvSpPr>
            <a:spLocks noGrp="1" noChangeArrowheads="1"/>
          </p:cNvSpPr>
          <p:nvPr>
            <p:ph idx="1"/>
          </p:nvPr>
        </p:nvSpPr>
        <p:spPr bwMode="auto">
          <a:xfrm>
            <a:off x="503960" y="1772816"/>
            <a:ext cx="831651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ja-JP" altLang="ja-JP" sz="4000" b="0" i="0" u="none" strike="noStrike" cap="none" normalizeH="0" baseline="0" dirty="0">
                <a:ln>
                  <a:noFill/>
                </a:ln>
                <a:solidFill>
                  <a:schemeClr val="tx1"/>
                </a:solidFill>
                <a:effectLst/>
                <a:latin typeface="Arial" panose="020B0604020202020204" pitchFamily="34" charset="0"/>
              </a:rPr>
              <a:t>経済的基盤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ja-JP" altLang="ja-JP" sz="4000" b="0" i="0" u="none" strike="noStrike" cap="none" normalizeH="0" baseline="0" dirty="0">
                <a:ln>
                  <a:noFill/>
                </a:ln>
                <a:solidFill>
                  <a:schemeClr val="tx1"/>
                </a:solidFill>
                <a:effectLst/>
                <a:latin typeface="Arial" panose="020B0604020202020204" pitchFamily="34" charset="0"/>
              </a:rPr>
              <a:t>医療へのアクセス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ja-JP" altLang="ja-JP" sz="4000" b="0" i="0" u="none" strike="noStrike" cap="none" normalizeH="0" baseline="0" dirty="0">
                <a:ln>
                  <a:noFill/>
                </a:ln>
                <a:solidFill>
                  <a:schemeClr val="tx1"/>
                </a:solidFill>
                <a:effectLst/>
                <a:latin typeface="Arial" panose="020B0604020202020204" pitchFamily="34" charset="0"/>
              </a:rPr>
              <a:t>安心・安全なコミュニティ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ja-JP" altLang="ja-JP" sz="4000" b="0" i="0" u="none" strike="noStrike" cap="none" normalizeH="0" baseline="0" dirty="0">
                <a:ln>
                  <a:noFill/>
                </a:ln>
                <a:solidFill>
                  <a:schemeClr val="tx1"/>
                </a:solidFill>
                <a:effectLst/>
                <a:latin typeface="Arial" panose="020B0604020202020204" pitchFamily="34" charset="0"/>
              </a:rPr>
              <a:t>人や社会とのつながり　などなど</a:t>
            </a:r>
            <a:endParaRPr kumimoji="0" lang="en-US" altLang="ja-JP" sz="40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ja-JP" sz="4000" b="0" dirty="0">
              <a:latin typeface="Arial" panose="020B0604020202020204" pitchFamily="34" charset="0"/>
            </a:endParaRPr>
          </a:p>
          <a:p>
            <a:pPr marL="0" lvl="0" indent="0">
              <a:spcBef>
                <a:spcPct val="0"/>
              </a:spcBef>
              <a:spcAft>
                <a:spcPct val="0"/>
              </a:spcAft>
            </a:pPr>
            <a:r>
              <a:rPr kumimoji="0" lang="ja-JP" altLang="en-US" sz="4000" b="0" dirty="0">
                <a:latin typeface="Arial" panose="020B0604020202020204" pitchFamily="34" charset="0"/>
              </a:rPr>
              <a:t>研究参画以前に</a:t>
            </a:r>
            <a:endParaRPr kumimoji="0" lang="en-US" altLang="ja-JP" sz="4000" b="0" dirty="0">
              <a:latin typeface="Arial" panose="020B0604020202020204" pitchFamily="34" charset="0"/>
            </a:endParaRPr>
          </a:p>
          <a:p>
            <a:pPr marL="0" lvl="0" indent="0">
              <a:spcBef>
                <a:spcPct val="0"/>
              </a:spcBef>
              <a:spcAft>
                <a:spcPct val="0"/>
              </a:spcAft>
            </a:pPr>
            <a:r>
              <a:rPr kumimoji="0" lang="ja-JP" altLang="en-US" sz="4000" b="0" dirty="0">
                <a:latin typeface="Arial" panose="020B0604020202020204" pitchFamily="34" charset="0"/>
              </a:rPr>
              <a:t>取り組むべき問題は山積している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26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A810F-2936-1114-E37C-28E9C7E850A3}"/>
              </a:ext>
            </a:extLst>
          </p:cNvPr>
          <p:cNvSpPr>
            <a:spLocks noGrp="1"/>
          </p:cNvSpPr>
          <p:nvPr>
            <p:ph type="title"/>
          </p:nvPr>
        </p:nvSpPr>
        <p:spPr>
          <a:xfrm>
            <a:off x="479296" y="27309"/>
            <a:ext cx="7499176" cy="1044352"/>
          </a:xfrm>
        </p:spPr>
        <p:txBody>
          <a:bodyPr/>
          <a:lstStyle/>
          <a:p>
            <a:r>
              <a:rPr lang="ja-JP" altLang="en-US" dirty="0"/>
              <a:t> 歴史的系譜：人体実験への「反省」</a:t>
            </a:r>
            <a:endParaRPr kumimoji="1" lang="ja-JP" altLang="en-US" dirty="0"/>
          </a:p>
        </p:txBody>
      </p:sp>
      <p:sp>
        <p:nvSpPr>
          <p:cNvPr id="3" name="コンテンツ プレースホルダー 2">
            <a:extLst>
              <a:ext uri="{FF2B5EF4-FFF2-40B4-BE49-F238E27FC236}">
                <a16:creationId xmlns:a16="http://schemas.microsoft.com/office/drawing/2014/main" id="{1197DAFA-A635-D8F6-F75A-610206AF84A5}"/>
              </a:ext>
            </a:extLst>
          </p:cNvPr>
          <p:cNvSpPr>
            <a:spLocks noGrp="1"/>
          </p:cNvSpPr>
          <p:nvPr>
            <p:ph idx="1"/>
          </p:nvPr>
        </p:nvSpPr>
        <p:spPr>
          <a:xfrm>
            <a:off x="479296" y="1340768"/>
            <a:ext cx="7931224" cy="5616624"/>
          </a:xfrm>
        </p:spPr>
        <p:txBody>
          <a:bodyPr/>
          <a:lstStyle/>
          <a:p>
            <a:pPr marL="457200" indent="-457200">
              <a:buFont typeface="Wingdings" panose="05000000000000000000" pitchFamily="2" charset="2"/>
              <a:buChar char="Ø"/>
            </a:pPr>
            <a:r>
              <a:rPr lang="ja-JP" altLang="en-US" sz="3200" b="0" dirty="0"/>
              <a:t>第二次大戦後の倫理規範の確立：</a:t>
            </a:r>
            <a:endParaRPr kumimoji="1" lang="en-US" altLang="ja-JP" sz="3200" b="0" dirty="0"/>
          </a:p>
          <a:p>
            <a:pPr marL="457200" indent="-457200">
              <a:buFont typeface="Arial" panose="020B0604020202020204" pitchFamily="34" charset="0"/>
              <a:buChar char="•"/>
            </a:pPr>
            <a:r>
              <a:rPr lang="ja-JP" altLang="en-US" sz="3200" b="0" dirty="0"/>
              <a:t>ナチス・ドイツ政権下での人体実験</a:t>
            </a:r>
          </a:p>
          <a:p>
            <a:r>
              <a:rPr lang="ja-JP" altLang="en-US" sz="3200" b="0" dirty="0"/>
              <a:t>  →ニュルンベルク医師裁判（</a:t>
            </a:r>
            <a:r>
              <a:rPr lang="en-US" altLang="ja-JP" sz="3200" b="0" dirty="0"/>
              <a:t>1946-47</a:t>
            </a:r>
            <a:r>
              <a:rPr lang="ja-JP" altLang="en-US" sz="3200" b="0" dirty="0"/>
              <a:t>）</a:t>
            </a:r>
            <a:endParaRPr lang="en-US" altLang="ja-JP" sz="3200" b="0" dirty="0"/>
          </a:p>
          <a:p>
            <a:r>
              <a:rPr lang="ja-JP" altLang="en-US" sz="3200" b="0" dirty="0"/>
              <a:t>　→ニュルンベルク綱領（</a:t>
            </a:r>
            <a:r>
              <a:rPr lang="en-US" altLang="ja-JP" sz="3200" b="0" dirty="0"/>
              <a:t>1947</a:t>
            </a:r>
            <a:r>
              <a:rPr lang="ja-JP" altLang="en-US" sz="3200" b="0" dirty="0"/>
              <a:t>）  </a:t>
            </a:r>
          </a:p>
          <a:p>
            <a:pPr marL="457200" indent="-457200">
              <a:buFont typeface="Arial" panose="020B0604020202020204" pitchFamily="34" charset="0"/>
              <a:buChar char="•"/>
            </a:pPr>
            <a:r>
              <a:rPr lang="ja-JP" altLang="en-US" sz="3200" b="0" dirty="0"/>
              <a:t>アメリカでの人体実験：</a:t>
            </a:r>
            <a:endParaRPr lang="en-US" altLang="ja-JP" sz="3200" b="0" dirty="0"/>
          </a:p>
          <a:p>
            <a:r>
              <a:rPr lang="ja-JP" altLang="en-US" sz="3200" b="0" dirty="0"/>
              <a:t>　タスキーギ梅毒実験（</a:t>
            </a:r>
            <a:r>
              <a:rPr lang="en-US" altLang="ja-JP" sz="3200" b="0" dirty="0"/>
              <a:t>1932-1972</a:t>
            </a:r>
            <a:r>
              <a:rPr lang="ja-JP" altLang="en-US" sz="3200" b="0" dirty="0"/>
              <a:t>）等</a:t>
            </a:r>
          </a:p>
          <a:p>
            <a:r>
              <a:rPr lang="ja-JP" altLang="en-US" sz="3200" b="0" dirty="0"/>
              <a:t>  →ヘルシンキ宣言 </a:t>
            </a:r>
            <a:r>
              <a:rPr lang="en-US" altLang="ja-JP" sz="3200" b="0" dirty="0"/>
              <a:t>(1967)  2024</a:t>
            </a:r>
            <a:r>
              <a:rPr lang="ja-JP" altLang="en-US" sz="3200" b="0" dirty="0"/>
              <a:t>年改訂：</a:t>
            </a:r>
            <a:endParaRPr lang="en-US" altLang="ja-JP" sz="3200" b="0" dirty="0"/>
          </a:p>
          <a:p>
            <a:pPr marL="457200" indent="-457200">
              <a:buFont typeface="Wingdings" panose="05000000000000000000" pitchFamily="2" charset="2"/>
              <a:buChar char="Ø"/>
            </a:pPr>
            <a:r>
              <a:rPr lang="ja-JP" altLang="en-US" sz="3200" b="0" dirty="0"/>
              <a:t>「保護」から「参画」への転換点</a:t>
            </a:r>
            <a:endParaRPr kumimoji="1" lang="ja-JP" altLang="en-US" sz="3200" b="0" dirty="0"/>
          </a:p>
        </p:txBody>
      </p:sp>
    </p:spTree>
    <p:extLst>
      <p:ext uri="{BB962C8B-B14F-4D97-AF65-F5344CB8AC3E}">
        <p14:creationId xmlns:p14="http://schemas.microsoft.com/office/powerpoint/2010/main" val="319178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E7A67-A8F6-61D1-6D74-2FEA0B7BD6A8}"/>
              </a:ext>
            </a:extLst>
          </p:cNvPr>
          <p:cNvSpPr>
            <a:spLocks noGrp="1"/>
          </p:cNvSpPr>
          <p:nvPr>
            <p:ph type="title"/>
          </p:nvPr>
        </p:nvSpPr>
        <p:spPr>
          <a:xfrm>
            <a:off x="539552" y="-179795"/>
            <a:ext cx="7499176" cy="1116360"/>
          </a:xfrm>
        </p:spPr>
        <p:txBody>
          <a:bodyPr>
            <a:normAutofit/>
          </a:bodyPr>
          <a:lstStyle/>
          <a:p>
            <a:r>
              <a:rPr lang="ja-JP" altLang="en-US" sz="4000" dirty="0"/>
              <a:t>優生政策との構造的関連</a:t>
            </a:r>
            <a:endParaRPr kumimoji="1" lang="ja-JP" altLang="en-US" sz="4000" dirty="0"/>
          </a:p>
        </p:txBody>
      </p:sp>
      <p:sp>
        <p:nvSpPr>
          <p:cNvPr id="3" name="コンテンツ プレースホルダー 2">
            <a:extLst>
              <a:ext uri="{FF2B5EF4-FFF2-40B4-BE49-F238E27FC236}">
                <a16:creationId xmlns:a16="http://schemas.microsoft.com/office/drawing/2014/main" id="{5C97E4E2-1675-11B7-FF07-0F869F076E8A}"/>
              </a:ext>
            </a:extLst>
          </p:cNvPr>
          <p:cNvSpPr>
            <a:spLocks noGrp="1"/>
          </p:cNvSpPr>
          <p:nvPr>
            <p:ph idx="1"/>
          </p:nvPr>
        </p:nvSpPr>
        <p:spPr>
          <a:xfrm>
            <a:off x="107504" y="980728"/>
            <a:ext cx="8928992" cy="6192688"/>
          </a:xfrm>
        </p:spPr>
        <p:txBody>
          <a:bodyPr/>
          <a:lstStyle/>
          <a:p>
            <a:pPr marL="457200" indent="-457200">
              <a:buFont typeface="Wingdings" panose="05000000000000000000" pitchFamily="2" charset="2"/>
              <a:buChar char="Ø"/>
            </a:pPr>
            <a:r>
              <a:rPr lang="ja-JP" altLang="en-US" sz="3200" b="0" dirty="0"/>
              <a:t>ナチスによる「価値なき生命」への対応（</a:t>
            </a:r>
            <a:r>
              <a:rPr lang="en-US" altLang="ja-JP" sz="3200" b="0" dirty="0"/>
              <a:t>1933-</a:t>
            </a:r>
            <a:r>
              <a:rPr lang="ja-JP" altLang="en-US" sz="3200" b="0" dirty="0"/>
              <a:t>）：</a:t>
            </a:r>
            <a:endParaRPr lang="en-US" altLang="ja-JP" sz="3200" b="0" dirty="0"/>
          </a:p>
          <a:p>
            <a:r>
              <a:rPr lang="ja-JP" altLang="en-US" sz="3200" b="0" dirty="0"/>
              <a:t>優生政策：断種（約</a:t>
            </a:r>
            <a:r>
              <a:rPr lang="en-US" altLang="ja-JP" sz="3200" b="0" dirty="0"/>
              <a:t>30-40</a:t>
            </a:r>
            <a:r>
              <a:rPr lang="ja-JP" altLang="en-US" sz="3200" b="0" dirty="0"/>
              <a:t>万人）</a:t>
            </a:r>
            <a:endParaRPr lang="en-US" altLang="ja-JP" sz="3200" b="0" dirty="0"/>
          </a:p>
          <a:p>
            <a:r>
              <a:rPr lang="ja-JP" altLang="en-US" sz="3200" b="0" dirty="0"/>
              <a:t>安楽死政策：組織的殺害（約</a:t>
            </a:r>
            <a:r>
              <a:rPr lang="en-US" altLang="ja-JP" sz="3200" b="0" dirty="0"/>
              <a:t>30</a:t>
            </a:r>
            <a:r>
              <a:rPr lang="ja-JP" altLang="en-US" sz="3200" b="0" dirty="0"/>
              <a:t>万人）</a:t>
            </a:r>
            <a:endParaRPr lang="en-US" altLang="ja-JP" sz="3200" b="0" dirty="0"/>
          </a:p>
          <a:p>
            <a:r>
              <a:rPr lang="ja-JP" altLang="en-US" sz="3200" b="0" dirty="0"/>
              <a:t>背景：</a:t>
            </a:r>
            <a:r>
              <a:rPr lang="en-US" altLang="ja-JP" sz="3200" b="0" dirty="0"/>
              <a:t>1870</a:t>
            </a:r>
            <a:r>
              <a:rPr lang="ja-JP" altLang="en-US" sz="3200" b="0" dirty="0"/>
              <a:t>年代以後出生率の低下による逆淘汰と人間の退化への不安、第一次世界大戦の戦死者と「低価値者」増加への不安、世界恐慌による経済悪化→ナチスによる社会改革</a:t>
            </a:r>
            <a:endParaRPr lang="en-US" altLang="ja-JP" sz="3200" b="0" dirty="0"/>
          </a:p>
          <a:p>
            <a:r>
              <a:rPr lang="ja-JP" altLang="en-US" b="0" dirty="0"/>
              <a:t>　</a:t>
            </a:r>
            <a:endParaRPr lang="en-US" altLang="ja-JP" b="0" dirty="0"/>
          </a:p>
          <a:p>
            <a:pPr marL="571500" indent="-571500">
              <a:buFont typeface="Wingdings" panose="05000000000000000000" pitchFamily="2" charset="2"/>
              <a:buChar char="Ø"/>
            </a:pPr>
            <a:r>
              <a:rPr lang="ja-JP" altLang="en-US" sz="3200" b="0" dirty="0"/>
              <a:t>「強制」から「自己決定権」への転換</a:t>
            </a:r>
          </a:p>
          <a:p>
            <a:r>
              <a:rPr lang="ja-JP" altLang="en-US" sz="3600" b="0" dirty="0"/>
              <a:t>　</a:t>
            </a:r>
            <a:r>
              <a:rPr lang="ja-JP" altLang="en-US" sz="3200" b="0" dirty="0"/>
              <a:t>→生命倫理学（・死生学）の誕生</a:t>
            </a:r>
          </a:p>
          <a:p>
            <a:r>
              <a:rPr kumimoji="1" lang="ja-JP" altLang="en-US" b="0" dirty="0"/>
              <a:t>　</a:t>
            </a:r>
          </a:p>
        </p:txBody>
      </p:sp>
    </p:spTree>
    <p:extLst>
      <p:ext uri="{BB962C8B-B14F-4D97-AF65-F5344CB8AC3E}">
        <p14:creationId xmlns:p14="http://schemas.microsoft.com/office/powerpoint/2010/main" val="3493552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BD4FFFF-A7F0-1D7A-8CF6-B7EA1B841EB4}"/>
              </a:ext>
            </a:extLst>
          </p:cNvPr>
          <p:cNvSpPr>
            <a:spLocks noGrp="1" noChangeArrowheads="1"/>
          </p:cNvSpPr>
          <p:nvPr>
            <p:ph type="title"/>
          </p:nvPr>
        </p:nvSpPr>
        <p:spPr>
          <a:xfrm>
            <a:off x="107504" y="486832"/>
            <a:ext cx="8579296" cy="1066800"/>
          </a:xfrm>
        </p:spPr>
        <p:txBody>
          <a:bodyPr>
            <a:normAutofit/>
          </a:bodyPr>
          <a:lstStyle/>
          <a:p>
            <a:pPr algn="ctr">
              <a:defRPr/>
            </a:pPr>
            <a:r>
              <a:rPr lang="ja-JP" altLang="en-US" sz="3200" dirty="0"/>
              <a:t>生命倫理学における「権利」概念の歴史的検討</a:t>
            </a:r>
            <a:br>
              <a:rPr lang="en-US" altLang="ja-JP" sz="3200" dirty="0"/>
            </a:br>
            <a:endParaRPr lang="en-US" altLang="ja-JP" sz="3200" dirty="0"/>
          </a:p>
        </p:txBody>
      </p:sp>
      <p:graphicFrame>
        <p:nvGraphicFramePr>
          <p:cNvPr id="48131" name="Object 3" descr="ジョセフ・フレッチャーの顔写真。">
            <a:extLst>
              <a:ext uri="{FF2B5EF4-FFF2-40B4-BE49-F238E27FC236}">
                <a16:creationId xmlns:a16="http://schemas.microsoft.com/office/drawing/2014/main" id="{8C860773-E43C-12E6-9AF6-50F5A68A3A70}"/>
              </a:ext>
              <a:ext uri="{C183D7F6-B498-43B3-948B-1728B52AA6E4}">
                <adec:decorative xmlns:adec="http://schemas.microsoft.com/office/drawing/2017/decorative" val="0"/>
              </a:ext>
            </a:extLst>
          </p:cNvPr>
          <p:cNvGraphicFramePr>
            <a:graphicFrameLocks noGrp="1" noChangeAspect="1"/>
          </p:cNvGraphicFramePr>
          <p:nvPr>
            <p:ph type="body" idx="1"/>
            <p:extLst>
              <p:ext uri="{D42A27DB-BD31-4B8C-83A1-F6EECF244321}">
                <p14:modId xmlns:p14="http://schemas.microsoft.com/office/powerpoint/2010/main" val="3426840360"/>
              </p:ext>
            </p:extLst>
          </p:nvPr>
        </p:nvGraphicFramePr>
        <p:xfrm>
          <a:off x="1124709" y="2002730"/>
          <a:ext cx="3569839" cy="4398070"/>
        </p:xfrm>
        <a:graphic>
          <a:graphicData uri="http://schemas.openxmlformats.org/presentationml/2006/ole">
            <mc:AlternateContent xmlns:mc="http://schemas.openxmlformats.org/markup-compatibility/2006">
              <mc:Choice xmlns:v="urn:schemas-microsoft-com:vml" Requires="v">
                <p:oleObj name="Photo Editor Photo" r:id="rId2" imgW="6409524" imgH="7895238" progId="MSPhotoEd.3">
                  <p:embed/>
                </p:oleObj>
              </mc:Choice>
              <mc:Fallback>
                <p:oleObj name="Photo Editor Photo" r:id="rId2" imgW="6409524" imgH="7895238" progId="MSPhotoEd.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09" y="2002730"/>
                        <a:ext cx="3569839" cy="4398070"/>
                      </a:xfrm>
                      <a:prstGeom prst="rect">
                        <a:avLst/>
                      </a:prstGeom>
                      <a:noFill/>
                      <a:ln w="6350">
                        <a:solidFill>
                          <a:schemeClr val="tx1"/>
                        </a:solidFill>
                        <a:miter lim="800000"/>
                        <a:headEnd/>
                        <a:tailEnd/>
                      </a:ln>
                    </p:spPr>
                  </p:pic>
                </p:oleObj>
              </mc:Fallback>
            </mc:AlternateContent>
          </a:graphicData>
        </a:graphic>
      </p:graphicFrame>
      <p:sp>
        <p:nvSpPr>
          <p:cNvPr id="48132" name="Text Box 4">
            <a:extLst>
              <a:ext uri="{FF2B5EF4-FFF2-40B4-BE49-F238E27FC236}">
                <a16:creationId xmlns:a16="http://schemas.microsoft.com/office/drawing/2014/main" id="{A3391BB5-24AB-4298-E56B-7B1CF6BA66B1}"/>
              </a:ext>
            </a:extLst>
          </p:cNvPr>
          <p:cNvSpPr txBox="1">
            <a:spLocks noChangeArrowheads="1"/>
          </p:cNvSpPr>
          <p:nvPr/>
        </p:nvSpPr>
        <p:spPr bwMode="auto">
          <a:xfrm>
            <a:off x="4953000" y="1828800"/>
            <a:ext cx="37338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spcAft>
                <a:spcPct val="0"/>
              </a:spcAft>
              <a:buFontTx/>
              <a:buNone/>
            </a:pPr>
            <a:r>
              <a:rPr lang="en-US" altLang="ja-JP" sz="3200" b="0" dirty="0"/>
              <a:t>Joseph F. Fletcher (1905-1991)</a:t>
            </a:r>
            <a:endParaRPr lang="en-US" altLang="ja-JP" sz="3200" b="0" dirty="0">
              <a:latin typeface="メイリオ" panose="020B0604030504040204" pitchFamily="50" charset="-128"/>
              <a:ea typeface="メイリオ" panose="020B0604030504040204" pitchFamily="50" charset="-128"/>
            </a:endParaRPr>
          </a:p>
          <a:p>
            <a:pPr eaLnBrk="1" hangingPunct="1">
              <a:spcBef>
                <a:spcPct val="50000"/>
              </a:spcBef>
              <a:spcAft>
                <a:spcPct val="0"/>
              </a:spcAft>
              <a:buFontTx/>
              <a:buNone/>
            </a:pPr>
            <a:endParaRPr lang="en-US" altLang="ja-JP" sz="1800" b="0" dirty="0">
              <a:latin typeface="メイリオ" panose="020B0604030504040204" pitchFamily="50" charset="-128"/>
              <a:ea typeface="メイリオ" panose="020B0604030504040204" pitchFamily="50" charset="-128"/>
            </a:endParaRPr>
          </a:p>
          <a:p>
            <a:pPr eaLnBrk="1" hangingPunct="1">
              <a:spcBef>
                <a:spcPct val="50000"/>
              </a:spcBef>
              <a:spcAft>
                <a:spcPct val="0"/>
              </a:spcAft>
              <a:buFontTx/>
              <a:buNone/>
            </a:pPr>
            <a:r>
              <a:rPr lang="ja-JP" altLang="en-US" sz="1800" b="0" dirty="0">
                <a:latin typeface="メイリオ" panose="020B0604030504040204" pitchFamily="50" charset="-128"/>
                <a:ea typeface="メイリオ" panose="020B0604030504040204" pitchFamily="50" charset="-128"/>
              </a:rPr>
              <a:t>・米国の聖公会牧師</a:t>
            </a:r>
          </a:p>
          <a:p>
            <a:pPr eaLnBrk="1" hangingPunct="1">
              <a:spcBef>
                <a:spcPct val="50000"/>
              </a:spcBef>
              <a:spcAft>
                <a:spcPct val="0"/>
              </a:spcAft>
              <a:buFontTx/>
              <a:buNone/>
            </a:pPr>
            <a:r>
              <a:rPr lang="ja-JP" altLang="en-US" sz="1800" b="0" dirty="0">
                <a:latin typeface="メイリオ" panose="020B0604030504040204" pitchFamily="50" charset="-128"/>
                <a:ea typeface="メイリオ" panose="020B0604030504040204" pitchFamily="50" charset="-128"/>
              </a:rPr>
              <a:t>・神学者、キリスト教倫理学者</a:t>
            </a:r>
          </a:p>
          <a:p>
            <a:pPr eaLnBrk="1" hangingPunct="1">
              <a:spcBef>
                <a:spcPct val="50000"/>
              </a:spcBef>
              <a:spcAft>
                <a:spcPct val="0"/>
              </a:spcAft>
              <a:buFontTx/>
              <a:buNone/>
            </a:pPr>
            <a:r>
              <a:rPr lang="ja-JP" altLang="en-US" sz="1800" b="0" dirty="0">
                <a:latin typeface="メイリオ" panose="020B0604030504040204" pitchFamily="50" charset="-128"/>
                <a:ea typeface="メイリオ" panose="020B0604030504040204" pitchFamily="50" charset="-128"/>
              </a:rPr>
              <a:t>・社会運動家</a:t>
            </a:r>
          </a:p>
          <a:p>
            <a:pPr eaLnBrk="1" hangingPunct="1">
              <a:spcBef>
                <a:spcPct val="50000"/>
              </a:spcBef>
              <a:spcAft>
                <a:spcPct val="0"/>
              </a:spcAft>
              <a:buFontTx/>
              <a:buNone/>
            </a:pPr>
            <a:r>
              <a:rPr lang="ja-JP" altLang="en-US" sz="1800" b="0" dirty="0">
                <a:latin typeface="メイリオ" panose="020B0604030504040204" pitchFamily="50" charset="-128"/>
                <a:ea typeface="メイリオ" panose="020B0604030504040204" pitchFamily="50" charset="-128"/>
              </a:rPr>
              <a:t>・バイオエシックスを牽引した３人の神学者のひとり</a:t>
            </a:r>
            <a:endParaRPr lang="en-US" altLang="ja-JP" sz="1800" b="0" dirty="0">
              <a:latin typeface="メイリオ" panose="020B0604030504040204" pitchFamily="50" charset="-128"/>
              <a:ea typeface="メイリオ" panose="020B0604030504040204" pitchFamily="50" charset="-128"/>
            </a:endParaRPr>
          </a:p>
          <a:p>
            <a:pPr eaLnBrk="1" hangingPunct="1">
              <a:spcBef>
                <a:spcPct val="50000"/>
              </a:spcBef>
              <a:spcAft>
                <a:spcPct val="0"/>
              </a:spcAft>
              <a:buFontTx/>
              <a:buNone/>
            </a:pPr>
            <a:r>
              <a:rPr lang="ja-JP" altLang="en-US" sz="1800" b="0" dirty="0">
                <a:latin typeface="メイリオ" panose="020B0604030504040204" pitchFamily="50" charset="-128"/>
                <a:ea typeface="メイリオ" panose="020B0604030504040204" pitchFamily="50" charset="-128"/>
              </a:rPr>
              <a:t>　　　　　　　（</a:t>
            </a:r>
            <a:r>
              <a:rPr lang="en-US" altLang="ja-JP" sz="1800" b="0" dirty="0">
                <a:latin typeface="メイリオ" panose="020B0604030504040204" pitchFamily="50" charset="-128"/>
                <a:ea typeface="メイリオ" panose="020B0604030504040204" pitchFamily="50" charset="-128"/>
              </a:rPr>
              <a:t>Jonsen, 1998</a:t>
            </a:r>
            <a:r>
              <a:rPr lang="ja-JP" altLang="en-US" sz="1800" b="0" dirty="0">
                <a:latin typeface="メイリオ" panose="020B0604030504040204" pitchFamily="50" charset="-128"/>
                <a:ea typeface="メイリオ" panose="020B0604030504040204" pitchFamily="50" charset="-128"/>
              </a:rPr>
              <a:t>）</a:t>
            </a:r>
            <a:endParaRPr lang="en-US" altLang="ja-JP" sz="1800" b="0" dirty="0">
              <a:latin typeface="メイリオ" panose="020B0604030504040204" pitchFamily="50" charset="-128"/>
              <a:ea typeface="メイリオ" panose="020B0604030504040204" pitchFamily="50" charset="-128"/>
            </a:endParaRPr>
          </a:p>
        </p:txBody>
      </p:sp>
      <p:sp>
        <p:nvSpPr>
          <p:cNvPr id="48133" name="Text Box 5">
            <a:extLst>
              <a:ext uri="{FF2B5EF4-FFF2-40B4-BE49-F238E27FC236}">
                <a16:creationId xmlns:a16="http://schemas.microsoft.com/office/drawing/2014/main" id="{BDAC6F12-9241-3B57-C035-1F133FA76567}"/>
              </a:ext>
            </a:extLst>
          </p:cNvPr>
          <p:cNvSpPr txBox="1">
            <a:spLocks noChangeArrowheads="1"/>
          </p:cNvSpPr>
          <p:nvPr/>
        </p:nvSpPr>
        <p:spPr bwMode="auto">
          <a:xfrm>
            <a:off x="4953000" y="579745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spcAft>
                <a:spcPct val="0"/>
              </a:spcAft>
              <a:buFontTx/>
              <a:buNone/>
            </a:pPr>
            <a:r>
              <a:rPr lang="en-US" altLang="ja-JP" sz="1800" b="0" dirty="0"/>
              <a:t>←</a:t>
            </a:r>
            <a:r>
              <a:rPr lang="en-US" altLang="ja-JP" sz="1800" b="0" dirty="0" err="1"/>
              <a:t>Dowbiggin</a:t>
            </a:r>
            <a:r>
              <a:rPr lang="en-US" altLang="ja-JP" sz="1800" b="0" dirty="0"/>
              <a:t>, 2003:</a:t>
            </a:r>
            <a:r>
              <a:rPr lang="ja-JP" altLang="en-US" sz="1800" b="0" dirty="0"/>
              <a:t>　</a:t>
            </a:r>
            <a:r>
              <a:rPr lang="en-US" altLang="ja-JP" sz="1800" b="0" dirty="0"/>
              <a:t>101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35399C-8412-FE66-DE31-06BC43B81BCF}"/>
              </a:ext>
            </a:extLst>
          </p:cNvPr>
          <p:cNvSpPr>
            <a:spLocks noGrp="1"/>
          </p:cNvSpPr>
          <p:nvPr>
            <p:ph type="title"/>
          </p:nvPr>
        </p:nvSpPr>
        <p:spPr>
          <a:xfrm>
            <a:off x="179388" y="115888"/>
            <a:ext cx="8964612" cy="865187"/>
          </a:xfrm>
        </p:spPr>
        <p:txBody>
          <a:bodyPr>
            <a:normAutofit fontScale="90000"/>
          </a:bodyPr>
          <a:lstStyle/>
          <a:p>
            <a:pPr>
              <a:defRPr/>
            </a:pPr>
            <a:br>
              <a:rPr lang="ja-JP" altLang="en-US" dirty="0"/>
            </a:br>
            <a:r>
              <a:rPr lang="ja-JP" altLang="en-US" dirty="0"/>
              <a:t>自由意思と隣人愛を梃子に「権利」を「義務」へ反転</a:t>
            </a:r>
          </a:p>
        </p:txBody>
      </p:sp>
      <p:sp>
        <p:nvSpPr>
          <p:cNvPr id="49155" name="コンテンツ プレースホルダー 2">
            <a:extLst>
              <a:ext uri="{FF2B5EF4-FFF2-40B4-BE49-F238E27FC236}">
                <a16:creationId xmlns:a16="http://schemas.microsoft.com/office/drawing/2014/main" id="{49AF7EA0-FEA7-8CD1-DF74-74D64802018A}"/>
              </a:ext>
            </a:extLst>
          </p:cNvPr>
          <p:cNvSpPr>
            <a:spLocks noGrp="1"/>
          </p:cNvSpPr>
          <p:nvPr>
            <p:ph idx="1"/>
          </p:nvPr>
        </p:nvSpPr>
        <p:spPr>
          <a:xfrm>
            <a:off x="107950" y="1268413"/>
            <a:ext cx="8785225" cy="5113337"/>
          </a:xfrm>
        </p:spPr>
        <p:txBody>
          <a:bodyPr/>
          <a:lstStyle/>
          <a:p>
            <a:r>
              <a:rPr lang="ja-JP" altLang="en-US" sz="2800" b="0">
                <a:latin typeface="メイリオ" panose="020B0604030504040204" pitchFamily="50" charset="-128"/>
                <a:ea typeface="メイリオ" panose="020B0604030504040204" pitchFamily="50" charset="-128"/>
              </a:rPr>
              <a:t>［</a:t>
            </a:r>
            <a:r>
              <a:rPr lang="en-US" altLang="ja-JP" sz="2800" b="0">
                <a:latin typeface="メイリオ" panose="020B0604030504040204" pitchFamily="50" charset="-128"/>
                <a:ea typeface="メイリオ" panose="020B0604030504040204" pitchFamily="50" charset="-128"/>
              </a:rPr>
              <a:t>…</a:t>
            </a:r>
            <a:r>
              <a:rPr lang="ja-JP" altLang="en-US" sz="2800" b="0">
                <a:latin typeface="メイリオ" panose="020B0604030504040204" pitchFamily="50" charset="-128"/>
                <a:ea typeface="メイリオ" panose="020B0604030504040204" pitchFamily="50" charset="-128"/>
              </a:rPr>
              <a:t>］共同体の幸福のために、 ［</a:t>
            </a:r>
            <a:r>
              <a:rPr lang="en-US" altLang="ja-JP" sz="2800" b="0">
                <a:latin typeface="メイリオ" panose="020B0604030504040204" pitchFamily="50" charset="-128"/>
                <a:ea typeface="メイリオ" panose="020B0604030504040204" pitchFamily="50" charset="-128"/>
              </a:rPr>
              <a:t>…</a:t>
            </a:r>
            <a:r>
              <a:rPr lang="ja-JP" altLang="en-US" sz="2800" b="0">
                <a:latin typeface="メイリオ" panose="020B0604030504040204" pitchFamily="50" charset="-128"/>
                <a:ea typeface="メイリオ" panose="020B0604030504040204" pitchFamily="50" charset="-128"/>
              </a:rPr>
              <a:t>］われわれは、象徴的にも文字どおりにも、「天国のために自らすすんで去勢されたものとなる」ことができる。／［</a:t>
            </a:r>
            <a:r>
              <a:rPr lang="en-US" altLang="ja-JP" sz="2800" b="0">
                <a:latin typeface="メイリオ" panose="020B0604030504040204" pitchFamily="50" charset="-128"/>
                <a:ea typeface="メイリオ" panose="020B0604030504040204" pitchFamily="50" charset="-128"/>
              </a:rPr>
              <a:t>…</a:t>
            </a:r>
            <a:r>
              <a:rPr lang="ja-JP" altLang="en-US" sz="2800" b="0">
                <a:latin typeface="メイリオ" panose="020B0604030504040204" pitchFamily="50" charset="-128"/>
                <a:ea typeface="メイリオ" panose="020B0604030504040204" pitchFamily="50" charset="-128"/>
              </a:rPr>
              <a:t>］優生学的動機は、個人倫理の領域において正当であり、実際義務的でさえある。　　（</a:t>
            </a:r>
            <a:r>
              <a:rPr lang="en-US" altLang="ja-JP" sz="2800" b="0">
                <a:latin typeface="メイリオ" panose="020B0604030504040204" pitchFamily="50" charset="-128"/>
                <a:ea typeface="メイリオ" panose="020B0604030504040204" pitchFamily="50" charset="-128"/>
              </a:rPr>
              <a:t>Fletcher 1954, 165</a:t>
            </a:r>
            <a:r>
              <a:rPr lang="ja-JP" altLang="en-US" sz="2800" b="0">
                <a:latin typeface="メイリオ" panose="020B0604030504040204" pitchFamily="50" charset="-128"/>
                <a:ea typeface="メイリオ" panose="020B0604030504040204" pitchFamily="50" charset="-128"/>
              </a:rPr>
              <a:t>＝</a:t>
            </a:r>
            <a:r>
              <a:rPr lang="en-US" altLang="ja-JP" sz="2800" b="0">
                <a:latin typeface="メイリオ" panose="020B0604030504040204" pitchFamily="50" charset="-128"/>
                <a:ea typeface="メイリオ" panose="020B0604030504040204" pitchFamily="50" charset="-128"/>
              </a:rPr>
              <a:t>1965: 178-179, </a:t>
            </a:r>
            <a:r>
              <a:rPr lang="ja-JP" altLang="en-US" sz="2800" b="0">
                <a:latin typeface="メイリオ" panose="020B0604030504040204" pitchFamily="50" charset="-128"/>
                <a:ea typeface="メイリオ" panose="020B0604030504040204" pitchFamily="50" charset="-128"/>
              </a:rPr>
              <a:t>一部改訳</a:t>
            </a:r>
            <a:r>
              <a:rPr lang="en-US" altLang="ja-JP" sz="2800" b="0">
                <a:latin typeface="メイリオ" panose="020B0604030504040204" pitchFamily="50" charset="-128"/>
                <a:ea typeface="メイリオ" panose="020B0604030504040204" pitchFamily="50" charset="-128"/>
              </a:rPr>
              <a:t>)</a:t>
            </a:r>
          </a:p>
          <a:p>
            <a:r>
              <a:rPr lang="ja-JP" altLang="en-US" b="0"/>
              <a:t>　　　　　　　　　　　　　　　　　　　　　　　　</a:t>
            </a:r>
          </a:p>
          <a:p>
            <a:r>
              <a:rPr lang="ja-JP" altLang="en-US" sz="3200" b="0">
                <a:solidFill>
                  <a:srgbClr val="FA1C3C"/>
                </a:solidFill>
                <a:latin typeface="メイリオ" panose="020B0604030504040204" pitchFamily="50" charset="-128"/>
                <a:ea typeface="メイリオ" panose="020B0604030504040204" pitchFamily="50" charset="-128"/>
              </a:rPr>
              <a:t>　精神薄弱者</a:t>
            </a:r>
            <a:r>
              <a:rPr lang="ja-JP" altLang="en-US" sz="1200" b="0">
                <a:solidFill>
                  <a:srgbClr val="FA1C3C"/>
                </a:solidFill>
                <a:latin typeface="メイリオ" panose="020B0604030504040204" pitchFamily="50" charset="-128"/>
                <a:ea typeface="メイリオ" panose="020B0604030504040204" pitchFamily="50" charset="-128"/>
              </a:rPr>
              <a:t>（ママ）</a:t>
            </a:r>
            <a:r>
              <a:rPr lang="ja-JP" altLang="en-US" sz="3200" b="0">
                <a:solidFill>
                  <a:srgbClr val="FA1C3C"/>
                </a:solidFill>
                <a:latin typeface="メイリオ" panose="020B0604030504040204" pitchFamily="50" charset="-128"/>
                <a:ea typeface="メイリオ" panose="020B0604030504040204" pitchFamily="50" charset="-128"/>
              </a:rPr>
              <a:t>や遺伝的病弱者への強制的不妊処置、優生学的安楽死</a:t>
            </a:r>
            <a:r>
              <a:rPr lang="ja-JP" altLang="en-US" sz="1200" b="0">
                <a:solidFill>
                  <a:srgbClr val="FA1C3C"/>
                </a:solidFill>
                <a:latin typeface="メイリオ" panose="020B0604030504040204" pitchFamily="50" charset="-128"/>
                <a:ea typeface="メイリオ" panose="020B0604030504040204" pitchFamily="50" charset="-128"/>
              </a:rPr>
              <a:t>（ママ）</a:t>
            </a:r>
            <a:r>
              <a:rPr lang="ja-JP" altLang="en-US" sz="3200" b="0">
                <a:solidFill>
                  <a:srgbClr val="FA1C3C"/>
                </a:solidFill>
                <a:latin typeface="メイリオ" panose="020B0604030504040204" pitchFamily="50" charset="-128"/>
                <a:ea typeface="メイリオ" panose="020B0604030504040204" pitchFamily="50" charset="-128"/>
              </a:rPr>
              <a:t>を正当化</a:t>
            </a:r>
            <a:endParaRPr lang="en-US" altLang="ja-JP" sz="3200" b="0">
              <a:solidFill>
                <a:srgbClr val="FA1C3C"/>
              </a:solidFill>
              <a:latin typeface="メイリオ" panose="020B0604030504040204" pitchFamily="50" charset="-128"/>
              <a:ea typeface="メイリオ" panose="020B0604030504040204" pitchFamily="50" charset="-128"/>
            </a:endParaRPr>
          </a:p>
          <a:p>
            <a:r>
              <a:rPr lang="en-US" altLang="ja-JP" sz="3200" b="0">
                <a:solidFill>
                  <a:srgbClr val="FA1C3C"/>
                </a:solidFill>
                <a:latin typeface="メイリオ" panose="020B0604030504040204" pitchFamily="50" charset="-128"/>
                <a:ea typeface="メイリオ" panose="020B0604030504040204" pitchFamily="50" charset="-128"/>
              </a:rPr>
              <a:t>  </a:t>
            </a:r>
            <a:r>
              <a:rPr lang="ja-JP" altLang="en-US" sz="3200" b="0">
                <a:solidFill>
                  <a:srgbClr val="FA1C3C"/>
                </a:solidFill>
                <a:latin typeface="メイリオ" panose="020B0604030504040204" pitchFamily="50" charset="-128"/>
                <a:ea typeface="メイリオ" panose="020B0604030504040204" pitchFamily="50" charset="-128"/>
              </a:rPr>
              <a:t>　　　　　　　　　　　　　</a:t>
            </a:r>
            <a:r>
              <a:rPr lang="ja-JP" altLang="en-US" sz="3200" b="0">
                <a:latin typeface="メイリオ" panose="020B0604030504040204" pitchFamily="50" charset="-128"/>
                <a:ea typeface="メイリオ" panose="020B0604030504040204" pitchFamily="50" charset="-128"/>
              </a:rPr>
              <a:t>（大谷 </a:t>
            </a:r>
            <a:r>
              <a:rPr lang="en-US" altLang="ja-JP" sz="3200" b="0">
                <a:latin typeface="メイリオ" panose="020B0604030504040204" pitchFamily="50" charset="-128"/>
                <a:ea typeface="メイリオ" panose="020B0604030504040204" pitchFamily="50" charset="-128"/>
              </a:rPr>
              <a:t>2010</a:t>
            </a:r>
            <a:r>
              <a:rPr lang="ja-JP" altLang="en-US" sz="3200" b="0">
                <a:latin typeface="メイリオ" panose="020B0604030504040204" pitchFamily="50" charset="-128"/>
                <a:ea typeface="メイリオ" panose="020B0604030504040204" pitchFamily="50" charset="-128"/>
              </a:rPr>
              <a:t>）</a:t>
            </a:r>
            <a:endParaRPr lang="en-US" altLang="ja-JP" sz="3200" b="0">
              <a:latin typeface="メイリオ" panose="020B0604030504040204" pitchFamily="50" charset="-128"/>
              <a:ea typeface="メイリオ" panose="020B0604030504040204" pitchFamily="50" charset="-128"/>
            </a:endParaRPr>
          </a:p>
          <a:p>
            <a:endParaRPr lang="ja-JP" altLang="en-US" sz="3200">
              <a:solidFill>
                <a:srgbClr val="FA1C3C"/>
              </a:solidFill>
              <a:latin typeface="メイリオ" panose="020B0604030504040204" pitchFamily="50" charset="-128"/>
              <a:ea typeface="メイリオ" panose="020B0604030504040204" pitchFamily="50" charset="-128"/>
            </a:endParaRPr>
          </a:p>
        </p:txBody>
      </p:sp>
      <p:sp>
        <p:nvSpPr>
          <p:cNvPr id="5" name="下矢印 4">
            <a:extLst>
              <a:ext uri="{FF2B5EF4-FFF2-40B4-BE49-F238E27FC236}">
                <a16:creationId xmlns:a16="http://schemas.microsoft.com/office/drawing/2014/main" id="{76F4C7A3-72AE-C892-A18B-8EF1E7346D3F}"/>
              </a:ext>
            </a:extLst>
          </p:cNvPr>
          <p:cNvSpPr/>
          <p:nvPr/>
        </p:nvSpPr>
        <p:spPr>
          <a:xfrm>
            <a:off x="3665538" y="3921125"/>
            <a:ext cx="1296987" cy="43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2E6243F2-1291-89A6-1412-9748756D3632}"/>
              </a:ext>
            </a:extLst>
          </p:cNvPr>
          <p:cNvSpPr>
            <a:spLocks noGrp="1" noChangeArrowheads="1"/>
          </p:cNvSpPr>
          <p:nvPr>
            <p:ph type="title"/>
          </p:nvPr>
        </p:nvSpPr>
        <p:spPr>
          <a:xfrm>
            <a:off x="468313" y="31750"/>
            <a:ext cx="8229600" cy="990600"/>
          </a:xfrm>
        </p:spPr>
        <p:txBody>
          <a:bodyPr>
            <a:normAutofit/>
          </a:bodyPr>
          <a:lstStyle/>
          <a:p>
            <a:pPr algn="ctr" eaLnBrk="1" fontAlgn="auto" hangingPunct="1">
              <a:spcAft>
                <a:spcPts val="0"/>
              </a:spcAft>
              <a:defRPr/>
            </a:pPr>
            <a:r>
              <a:rPr lang="ja-JP" altLang="en-US" dirty="0">
                <a:latin typeface="メイリオ" pitchFamily="50" charset="-128"/>
                <a:ea typeface="メイリオ" pitchFamily="50" charset="-128"/>
                <a:cs typeface="メイリオ" pitchFamily="50" charset="-128"/>
              </a:rPr>
              <a:t>「権利」と「義務」の交錯</a:t>
            </a:r>
          </a:p>
        </p:txBody>
      </p:sp>
      <p:sp>
        <p:nvSpPr>
          <p:cNvPr id="47107" name="Rectangle 3">
            <a:extLst>
              <a:ext uri="{FF2B5EF4-FFF2-40B4-BE49-F238E27FC236}">
                <a16:creationId xmlns:a16="http://schemas.microsoft.com/office/drawing/2014/main" id="{5B9D92B6-EC1E-C26B-5490-D31F10D27632}"/>
              </a:ext>
            </a:extLst>
          </p:cNvPr>
          <p:cNvSpPr>
            <a:spLocks noGrp="1"/>
          </p:cNvSpPr>
          <p:nvPr>
            <p:ph idx="1"/>
          </p:nvPr>
        </p:nvSpPr>
        <p:spPr>
          <a:xfrm>
            <a:off x="457200" y="1219200"/>
            <a:ext cx="8229600" cy="5607050"/>
          </a:xfrm>
        </p:spPr>
        <p:txBody>
          <a:bodyPr/>
          <a:lstStyle/>
          <a:p>
            <a:pPr marL="0" indent="0" eaLnBrk="1" hangingPunct="1">
              <a:lnSpc>
                <a:spcPct val="90000"/>
              </a:lnSpc>
              <a:buFont typeface="Wingdings" panose="05000000000000000000" pitchFamily="2" charset="2"/>
              <a:buNone/>
            </a:pPr>
            <a:r>
              <a:rPr lang="ja-JP" altLang="en-US" sz="2800" dirty="0">
                <a:solidFill>
                  <a:srgbClr val="000000"/>
                </a:solidFill>
                <a:latin typeface="ＭＳ Ｐゴシック" panose="020B0600070205080204" pitchFamily="50" charset="-128"/>
              </a:rPr>
              <a:t>　</a:t>
            </a:r>
            <a:r>
              <a:rPr lang="ja-JP" altLang="en-US" sz="2800" b="0" dirty="0">
                <a:solidFill>
                  <a:srgbClr val="000000"/>
                </a:solidFill>
                <a:latin typeface="メイリオ" panose="020B0604030504040204" pitchFamily="50" charset="-128"/>
                <a:ea typeface="メイリオ" panose="020B0604030504040204" pitchFamily="50" charset="-128"/>
              </a:rPr>
              <a:t>「</a:t>
            </a:r>
            <a:r>
              <a:rPr lang="ja-JP" altLang="en-US" sz="2800" b="0" dirty="0">
                <a:solidFill>
                  <a:srgbClr val="F9072A"/>
                </a:solidFill>
                <a:latin typeface="メイリオ" panose="020B0604030504040204" pitchFamily="50" charset="-128"/>
                <a:ea typeface="メイリオ" panose="020B0604030504040204" pitchFamily="50" charset="-128"/>
              </a:rPr>
              <a:t>最後の</a:t>
            </a:r>
            <a:r>
              <a:rPr lang="ja-JP" altLang="en-US" sz="2800" dirty="0">
                <a:solidFill>
                  <a:srgbClr val="F9072A"/>
                </a:solidFill>
                <a:latin typeface="メイリオ" panose="020B0604030504040204" pitchFamily="50" charset="-128"/>
                <a:ea typeface="メイリオ" panose="020B0604030504040204" pitchFamily="50" charset="-128"/>
              </a:rPr>
              <a:t>義務</a:t>
            </a:r>
            <a:r>
              <a:rPr lang="ja-JP" altLang="en-US" sz="2800" b="0" dirty="0">
                <a:solidFill>
                  <a:srgbClr val="000000"/>
                </a:solidFill>
                <a:latin typeface="メイリオ" panose="020B0604030504040204" pitchFamily="50" charset="-128"/>
                <a:ea typeface="メイリオ" panose="020B0604030504040204" pitchFamily="50" charset="-128"/>
              </a:rPr>
              <a:t>。人間の生（</a:t>
            </a:r>
            <a:r>
              <a:rPr lang="en-US" altLang="ja-JP" sz="2800" b="0" dirty="0">
                <a:solidFill>
                  <a:srgbClr val="000000"/>
                </a:solidFill>
                <a:latin typeface="メイリオ" panose="020B0604030504040204" pitchFamily="50" charset="-128"/>
                <a:ea typeface="メイリオ" panose="020B0604030504040204" pitchFamily="50" charset="-128"/>
              </a:rPr>
              <a:t>life</a:t>
            </a:r>
            <a:r>
              <a:rPr lang="ja-JP" altLang="en-US" sz="2800" b="0" dirty="0">
                <a:solidFill>
                  <a:srgbClr val="000000"/>
                </a:solidFill>
                <a:latin typeface="メイリオ" panose="020B0604030504040204" pitchFamily="50" charset="-128"/>
                <a:ea typeface="メイリオ" panose="020B0604030504040204" pitchFamily="50" charset="-128"/>
              </a:rPr>
              <a:t>）は互いに奉仕しあうことのうちに（</a:t>
            </a:r>
            <a:r>
              <a:rPr lang="en-US" altLang="ja-JP" sz="2800" b="0" dirty="0">
                <a:solidFill>
                  <a:srgbClr val="000000"/>
                </a:solidFill>
                <a:latin typeface="メイリオ" panose="020B0604030504040204" pitchFamily="50" charset="-128"/>
                <a:ea typeface="メイリオ" panose="020B0604030504040204" pitchFamily="50" charset="-128"/>
              </a:rPr>
              <a:t>in mutual service</a:t>
            </a:r>
            <a:r>
              <a:rPr lang="ja-JP" altLang="en-US" sz="2800" b="0" dirty="0">
                <a:solidFill>
                  <a:srgbClr val="000000"/>
                </a:solidFill>
                <a:latin typeface="メイリオ" panose="020B0604030504040204" pitchFamily="50" charset="-128"/>
                <a:ea typeface="メイリオ" panose="020B0604030504040204" pitchFamily="50" charset="-128"/>
              </a:rPr>
              <a:t>）あります。どのような悲しみも苦しみも不幸も失意も、奉仕する力の残っている間は、生命を絶つ理由とはなりません。しかし</a:t>
            </a:r>
            <a:r>
              <a:rPr lang="ja-JP" altLang="en-US" sz="2800" dirty="0">
                <a:solidFill>
                  <a:srgbClr val="F9072A"/>
                </a:solidFill>
                <a:latin typeface="メイリオ" panose="020B0604030504040204" pitchFamily="50" charset="-128"/>
                <a:ea typeface="メイリオ" panose="020B0604030504040204" pitchFamily="50" charset="-128"/>
              </a:rPr>
              <a:t>役に立てるいかなる力も果て</a:t>
            </a:r>
            <a:r>
              <a:rPr lang="ja-JP" altLang="en-US" sz="2800" b="0" dirty="0">
                <a:solidFill>
                  <a:srgbClr val="000000"/>
                </a:solidFill>
                <a:latin typeface="メイリオ" panose="020B0604030504040204" pitchFamily="50" charset="-128"/>
                <a:ea typeface="メイリオ" panose="020B0604030504040204" pitchFamily="50" charset="-128"/>
              </a:rPr>
              <a:t>、忍び寄る死が避けられないものと確信させられるときは、むざむざとむごたらしい死に身をまかせるのでなく、速やかで安らかな死を選ぶことは、</a:t>
            </a:r>
            <a:r>
              <a:rPr lang="ja-JP" altLang="en-US" sz="2800" dirty="0">
                <a:solidFill>
                  <a:srgbClr val="FF0000"/>
                </a:solidFill>
                <a:latin typeface="メイリオ" panose="020B0604030504040204" pitchFamily="50" charset="-128"/>
                <a:ea typeface="メイリオ" panose="020B0604030504040204" pitchFamily="50" charset="-128"/>
              </a:rPr>
              <a:t>人間の最も素朴な権利</a:t>
            </a:r>
            <a:r>
              <a:rPr lang="ja-JP" altLang="en-US" sz="2800" b="0" dirty="0">
                <a:solidFill>
                  <a:srgbClr val="000000"/>
                </a:solidFill>
                <a:latin typeface="メイリオ" panose="020B0604030504040204" pitchFamily="50" charset="-128"/>
                <a:ea typeface="メイリオ" panose="020B0604030504040204" pitchFamily="50" charset="-128"/>
              </a:rPr>
              <a:t>の一つなのです。」</a:t>
            </a:r>
          </a:p>
          <a:p>
            <a:pPr marL="0" indent="0" eaLnBrk="1" hangingPunct="1">
              <a:lnSpc>
                <a:spcPct val="90000"/>
              </a:lnSpc>
              <a:buFont typeface="Wingdings" panose="05000000000000000000" pitchFamily="2" charset="2"/>
              <a:buNone/>
            </a:pPr>
            <a:r>
              <a:rPr lang="ja-JP" altLang="en-US" sz="2400" b="0" dirty="0">
                <a:solidFill>
                  <a:srgbClr val="000000"/>
                </a:solidFill>
                <a:latin typeface="メイリオ" panose="020B0604030504040204" pitchFamily="50" charset="-128"/>
                <a:ea typeface="メイリオ" panose="020B0604030504040204" pitchFamily="50" charset="-128"/>
              </a:rPr>
              <a:t>　　　　シャーロット・パーキンス・ギルマン（</a:t>
            </a:r>
            <a:r>
              <a:rPr lang="en-US" altLang="ja-JP" sz="2400" b="0" dirty="0">
                <a:solidFill>
                  <a:srgbClr val="000000"/>
                </a:solidFill>
                <a:latin typeface="メイリオ" panose="020B0604030504040204" pitchFamily="50" charset="-128"/>
                <a:ea typeface="メイリオ" panose="020B0604030504040204" pitchFamily="50" charset="-128"/>
              </a:rPr>
              <a:t>1935</a:t>
            </a:r>
            <a:r>
              <a:rPr lang="ja-JP" altLang="en-US" sz="2400" b="0" dirty="0">
                <a:solidFill>
                  <a:srgbClr val="000000"/>
                </a:solidFill>
                <a:latin typeface="メイリオ" panose="020B0604030504040204" pitchFamily="50" charset="-128"/>
                <a:ea typeface="メイリオ" panose="020B0604030504040204" pitchFamily="50" charset="-128"/>
              </a:rPr>
              <a:t>）</a:t>
            </a:r>
            <a:endParaRPr lang="en-US" altLang="ja-JP" sz="2400" b="0" dirty="0">
              <a:solidFill>
                <a:srgbClr val="000000"/>
              </a:solidFill>
              <a:latin typeface="メイリオ" panose="020B0604030504040204" pitchFamily="50" charset="-128"/>
              <a:ea typeface="メイリオ" panose="020B0604030504040204" pitchFamily="50" charset="-128"/>
            </a:endParaRPr>
          </a:p>
          <a:p>
            <a:pPr marL="0" indent="0" eaLnBrk="1" hangingPunct="1">
              <a:lnSpc>
                <a:spcPct val="90000"/>
              </a:lnSpc>
              <a:buFont typeface="Wingdings" panose="05000000000000000000" pitchFamily="2" charset="2"/>
              <a:buNone/>
            </a:pPr>
            <a:r>
              <a:rPr lang="ja-JP" altLang="en-US" sz="2400" b="0" dirty="0">
                <a:solidFill>
                  <a:srgbClr val="000000"/>
                </a:solidFill>
                <a:latin typeface="メイリオ" panose="020B0604030504040204" pitchFamily="50" charset="-128"/>
                <a:ea typeface="メイリオ" panose="020B0604030504040204" pitchFamily="50" charset="-128"/>
              </a:rPr>
              <a:t>表層：「自己決定権」の尊重</a:t>
            </a:r>
          </a:p>
          <a:p>
            <a:pPr marL="0" indent="0" eaLnBrk="1" hangingPunct="1">
              <a:lnSpc>
                <a:spcPct val="90000"/>
              </a:lnSpc>
              <a:buFont typeface="Wingdings" panose="05000000000000000000" pitchFamily="2" charset="2"/>
              <a:buNone/>
            </a:pPr>
            <a:r>
              <a:rPr lang="ja-JP" altLang="en-US" sz="2400" b="0" dirty="0">
                <a:solidFill>
                  <a:srgbClr val="000000"/>
                </a:solidFill>
                <a:latin typeface="メイリオ" panose="020B0604030504040204" pitchFamily="50" charset="-128"/>
                <a:ea typeface="メイリオ" panose="020B0604030504040204" pitchFamily="50" charset="-128"/>
              </a:rPr>
              <a:t>深層：優生学的自己規制の柔らかな強制／義務</a:t>
            </a:r>
          </a:p>
        </p:txBody>
      </p:sp>
    </p:spTree>
  </p:cSld>
  <p:clrMapOvr>
    <a:masterClrMapping/>
  </p:clrMapOvr>
  <p:transition spd="slow" advTm="3144"/>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エッセンシャル">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7_エッセンシャル">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20220119現代社会特殊研究まとめ</Template>
  <TotalTime>2010</TotalTime>
  <Words>1371</Words>
  <Application>Microsoft Office PowerPoint</Application>
  <PresentationFormat>画面に合わせる (4:3)</PresentationFormat>
  <Paragraphs>113</Paragraphs>
  <Slides>16</Slides>
  <Notes>2</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16</vt:i4>
      </vt:variant>
    </vt:vector>
  </HeadingPairs>
  <TitlesOfParts>
    <vt:vector size="26" baseType="lpstr">
      <vt:lpstr>HiraKakuProN-W3</vt:lpstr>
      <vt:lpstr>ＭＳ Ｐゴシック</vt:lpstr>
      <vt:lpstr>メイリオ</vt:lpstr>
      <vt:lpstr>Arial</vt:lpstr>
      <vt:lpstr>Arial Black</vt:lpstr>
      <vt:lpstr>Times New Roman</vt:lpstr>
      <vt:lpstr>Wingdings</vt:lpstr>
      <vt:lpstr>4_エッセンシャル</vt:lpstr>
      <vt:lpstr>7_エッセンシャル</vt:lpstr>
      <vt:lpstr>Photo Editor Photo</vt:lpstr>
      <vt:lpstr>            第22回障害学会（2025.9.20／21） 女子栄養大学坂戸キャンパス  研究企画委員会 シンポジウム　  「医学研究における＜当事者参画＞」を 歴史に再配置する </vt:lpstr>
      <vt:lpstr>はじめに</vt:lpstr>
      <vt:lpstr>シンポジウム趣旨への違和感</vt:lpstr>
      <vt:lpstr>「脆弱な立場の人々」の 健康保障に必要なもの：</vt:lpstr>
      <vt:lpstr> 歴史的系譜：人体実験への「反省」</vt:lpstr>
      <vt:lpstr>優生政策との構造的関連</vt:lpstr>
      <vt:lpstr>生命倫理学における「権利」概念の歴史的検討 </vt:lpstr>
      <vt:lpstr> 自由意思と隣人愛を梃子に「権利」を「義務」へ反転</vt:lpstr>
      <vt:lpstr>「権利」と「義務」の交錯</vt:lpstr>
      <vt:lpstr>＜当事者＞の複雑性</vt:lpstr>
      <vt:lpstr>現在の文脈に置く</vt:lpstr>
      <vt:lpstr>構造的連続性への着目</vt:lpstr>
      <vt:lpstr>おわりに</vt:lpstr>
      <vt:lpstr>絶望ではなく希望</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2021年度　現代社会特殊研究S2　第15回　  哲学/倫理学と社会学、学問と現場、理論と実践を往還する</dc:title>
  <dc:creator>Izumi OTANI</dc:creator>
  <cp:lastModifiedBy>Izumi OTANI</cp:lastModifiedBy>
  <cp:revision>35</cp:revision>
  <cp:lastPrinted>2024-01-15T03:45:02Z</cp:lastPrinted>
  <dcterms:created xsi:type="dcterms:W3CDTF">2023-01-30T04:57:36Z</dcterms:created>
  <dcterms:modified xsi:type="dcterms:W3CDTF">2025-09-18T20:13:53Z</dcterms:modified>
</cp:coreProperties>
</file>